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48" r:id="rId2"/>
  </p:sldMasterIdLst>
  <p:notesMasterIdLst>
    <p:notesMasterId r:id="rId14"/>
  </p:notesMasterIdLst>
  <p:sldIdLst>
    <p:sldId id="258" r:id="rId3"/>
    <p:sldId id="257" r:id="rId4"/>
    <p:sldId id="270" r:id="rId5"/>
    <p:sldId id="274" r:id="rId6"/>
    <p:sldId id="266" r:id="rId7"/>
    <p:sldId id="271" r:id="rId8"/>
    <p:sldId id="273" r:id="rId9"/>
    <p:sldId id="268" r:id="rId10"/>
    <p:sldId id="260" r:id="rId11"/>
    <p:sldId id="263" r:id="rId12"/>
    <p:sldId id="269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554CAE-81E2-AA12-5FFF-59ED830B8DB3}" v="2382" dt="2022-07-09T13:47:05.299"/>
    <p1510:client id="{1A6D5269-6550-4A9F-8C7E-D9B67F0AFED9}" v="397" dt="2022-07-09T13:48:25.791"/>
    <p1510:client id="{2BBFC726-9473-FCAF-7C84-50538E6B6E94}" v="374" dt="2022-07-09T13:58:33.434"/>
    <p1510:client id="{3578AB5F-6A7E-46C2-B65E-B71D7A9AF275}" v="59" dt="2022-07-10T09:24:37.959"/>
    <p1510:client id="{4B7D30C1-5DB4-4D28-A97F-86CD888EDCF3}" v="1" dt="2022-07-09T12:38:42.910"/>
    <p1510:client id="{4F1D4BA2-0EC3-4A8F-A46A-40DD7CB2130D}" v="994" dt="2022-07-10T08:51:09.711"/>
    <p1510:client id="{A3C4323A-5EAC-4827-88A1-F4CE9003A8D0}" v="914" dt="2022-07-09T13:57:11.9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5"/>
  </p:normalViewPr>
  <p:slideViewPr>
    <p:cSldViewPr snapToGrid="0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ia Musumeci" userId="S::s4670261@studenti.unige.it::00f9708b-2733-484e-a6d3-ab487f691696" providerId="AD" clId="Web-{2BBFC726-9473-FCAF-7C84-50538E6B6E94}"/>
    <pc:docChg chg="addSld delSld modSld">
      <pc:chgData name="Mattia Musumeci" userId="S::s4670261@studenti.unige.it::00f9708b-2733-484e-a6d3-ab487f691696" providerId="AD" clId="Web-{2BBFC726-9473-FCAF-7C84-50538E6B6E94}" dt="2022-07-09T13:58:33.434" v="230"/>
      <pc:docMkLst>
        <pc:docMk/>
      </pc:docMkLst>
      <pc:sldChg chg="modSp">
        <pc:chgData name="Mattia Musumeci" userId="S::s4670261@studenti.unige.it::00f9708b-2733-484e-a6d3-ab487f691696" providerId="AD" clId="Web-{2BBFC726-9473-FCAF-7C84-50538E6B6E94}" dt="2022-07-09T13:54:01.645" v="193" actId="1076"/>
        <pc:sldMkLst>
          <pc:docMk/>
          <pc:sldMk cId="3428918811" sldId="257"/>
        </pc:sldMkLst>
        <pc:picChg chg="mod">
          <ac:chgData name="Mattia Musumeci" userId="S::s4670261@studenti.unige.it::00f9708b-2733-484e-a6d3-ab487f691696" providerId="AD" clId="Web-{2BBFC726-9473-FCAF-7C84-50538E6B6E94}" dt="2022-07-09T13:54:01.645" v="193" actId="1076"/>
          <ac:picMkLst>
            <pc:docMk/>
            <pc:sldMk cId="3428918811" sldId="257"/>
            <ac:picMk id="15" creationId="{E5D34ADB-E9CB-EA1B-8B2B-D8A8AE0B42CB}"/>
          </ac:picMkLst>
        </pc:picChg>
      </pc:sldChg>
      <pc:sldChg chg="modSp">
        <pc:chgData name="Mattia Musumeci" userId="S::s4670261@studenti.unige.it::00f9708b-2733-484e-a6d3-ab487f691696" providerId="AD" clId="Web-{2BBFC726-9473-FCAF-7C84-50538E6B6E94}" dt="2022-07-09T13:58:02.418" v="212" actId="14100"/>
        <pc:sldMkLst>
          <pc:docMk/>
          <pc:sldMk cId="3094274281" sldId="258"/>
        </pc:sldMkLst>
        <pc:spChg chg="mod">
          <ac:chgData name="Mattia Musumeci" userId="S::s4670261@studenti.unige.it::00f9708b-2733-484e-a6d3-ab487f691696" providerId="AD" clId="Web-{2BBFC726-9473-FCAF-7C84-50538E6B6E94}" dt="2022-07-09T13:58:02.418" v="212" actId="14100"/>
          <ac:spMkLst>
            <pc:docMk/>
            <pc:sldMk cId="3094274281" sldId="258"/>
            <ac:spMk id="2" creationId="{9C6711F5-CA61-B1E2-02B6-42D9FCF19483}"/>
          </ac:spMkLst>
        </pc:spChg>
      </pc:sldChg>
      <pc:sldChg chg="addSp delSp modSp">
        <pc:chgData name="Mattia Musumeci" userId="S::s4670261@studenti.unige.it::00f9708b-2733-484e-a6d3-ab487f691696" providerId="AD" clId="Web-{2BBFC726-9473-FCAF-7C84-50538E6B6E94}" dt="2022-07-09T13:52:48.987" v="191" actId="1076"/>
        <pc:sldMkLst>
          <pc:docMk/>
          <pc:sldMk cId="1334326534" sldId="260"/>
        </pc:sldMkLst>
        <pc:picChg chg="add mod">
          <ac:chgData name="Mattia Musumeci" userId="S::s4670261@studenti.unige.it::00f9708b-2733-484e-a6d3-ab487f691696" providerId="AD" clId="Web-{2BBFC726-9473-FCAF-7C84-50538E6B6E94}" dt="2022-07-09T13:52:48.987" v="191" actId="1076"/>
          <ac:picMkLst>
            <pc:docMk/>
            <pc:sldMk cId="1334326534" sldId="260"/>
            <ac:picMk id="4" creationId="{CE308C97-44C9-40B8-D7DE-9772444C1C92}"/>
          </ac:picMkLst>
        </pc:picChg>
        <pc:picChg chg="del">
          <ac:chgData name="Mattia Musumeci" userId="S::s4670261@studenti.unige.it::00f9708b-2733-484e-a6d3-ab487f691696" providerId="AD" clId="Web-{2BBFC726-9473-FCAF-7C84-50538E6B6E94}" dt="2022-07-09T13:52:31.049" v="187"/>
          <ac:picMkLst>
            <pc:docMk/>
            <pc:sldMk cId="1334326534" sldId="260"/>
            <ac:picMk id="10" creationId="{89133B02-243B-6702-A083-DFDF85260A18}"/>
          </ac:picMkLst>
        </pc:picChg>
      </pc:sldChg>
      <pc:sldChg chg="delSp modSp">
        <pc:chgData name="Mattia Musumeci" userId="S::s4670261@studenti.unige.it::00f9708b-2733-484e-a6d3-ab487f691696" providerId="AD" clId="Web-{2BBFC726-9473-FCAF-7C84-50538E6B6E94}" dt="2022-07-09T13:54:28.115" v="200" actId="1076"/>
        <pc:sldMkLst>
          <pc:docMk/>
          <pc:sldMk cId="1349271608" sldId="261"/>
        </pc:sldMkLst>
        <pc:picChg chg="del">
          <ac:chgData name="Mattia Musumeci" userId="S::s4670261@studenti.unige.it::00f9708b-2733-484e-a6d3-ab487f691696" providerId="AD" clId="Web-{2BBFC726-9473-FCAF-7C84-50538E6B6E94}" dt="2022-07-09T13:54:07.473" v="196"/>
          <ac:picMkLst>
            <pc:docMk/>
            <pc:sldMk cId="1349271608" sldId="261"/>
            <ac:picMk id="8" creationId="{7749B7C8-1340-F6FB-05D7-5DAB85124BB9}"/>
          </ac:picMkLst>
        </pc:picChg>
        <pc:picChg chg="mod">
          <ac:chgData name="Mattia Musumeci" userId="S::s4670261@studenti.unige.it::00f9708b-2733-484e-a6d3-ab487f691696" providerId="AD" clId="Web-{2BBFC726-9473-FCAF-7C84-50538E6B6E94}" dt="2022-07-09T13:54:28.115" v="200" actId="1076"/>
          <ac:picMkLst>
            <pc:docMk/>
            <pc:sldMk cId="1349271608" sldId="261"/>
            <ac:picMk id="9" creationId="{D306BAAD-9694-8ACB-C693-5BF6CF3C9B7C}"/>
          </ac:picMkLst>
        </pc:picChg>
      </pc:sldChg>
      <pc:sldChg chg="addSp delSp modSp">
        <pc:chgData name="Mattia Musumeci" userId="S::s4670261@studenti.unige.it::00f9708b-2733-484e-a6d3-ab487f691696" providerId="AD" clId="Web-{2BBFC726-9473-FCAF-7C84-50538E6B6E94}" dt="2022-07-09T13:51:52.079" v="183" actId="1076"/>
        <pc:sldMkLst>
          <pc:docMk/>
          <pc:sldMk cId="4284381278" sldId="263"/>
        </pc:sldMkLst>
        <pc:picChg chg="del mod">
          <ac:chgData name="Mattia Musumeci" userId="S::s4670261@studenti.unige.it::00f9708b-2733-484e-a6d3-ab487f691696" providerId="AD" clId="Web-{2BBFC726-9473-FCAF-7C84-50538E6B6E94}" dt="2022-07-09T13:51:47.297" v="182"/>
          <ac:picMkLst>
            <pc:docMk/>
            <pc:sldMk cId="4284381278" sldId="263"/>
            <ac:picMk id="4" creationId="{0E1B879B-4064-8C53-5966-1CE29FC1EFFC}"/>
          </ac:picMkLst>
        </pc:picChg>
        <pc:picChg chg="add mod">
          <ac:chgData name="Mattia Musumeci" userId="S::s4670261@studenti.unige.it::00f9708b-2733-484e-a6d3-ab487f691696" providerId="AD" clId="Web-{2BBFC726-9473-FCAF-7C84-50538E6B6E94}" dt="2022-07-09T13:51:52.079" v="183" actId="1076"/>
          <ac:picMkLst>
            <pc:docMk/>
            <pc:sldMk cId="4284381278" sldId="263"/>
            <ac:picMk id="5" creationId="{1FC2F38E-6E70-3167-95DC-7E891724913B}"/>
          </ac:picMkLst>
        </pc:picChg>
      </pc:sldChg>
      <pc:sldChg chg="modSp">
        <pc:chgData name="Mattia Musumeci" userId="S::s4670261@studenti.unige.it::00f9708b-2733-484e-a6d3-ab487f691696" providerId="AD" clId="Web-{2BBFC726-9473-FCAF-7C84-50538E6B6E94}" dt="2022-07-09T13:58:26.809" v="229" actId="20577"/>
        <pc:sldMkLst>
          <pc:docMk/>
          <pc:sldMk cId="2258944362" sldId="266"/>
        </pc:sldMkLst>
        <pc:spChg chg="mod">
          <ac:chgData name="Mattia Musumeci" userId="S::s4670261@studenti.unige.it::00f9708b-2733-484e-a6d3-ab487f691696" providerId="AD" clId="Web-{2BBFC726-9473-FCAF-7C84-50538E6B6E94}" dt="2022-07-09T13:58:26.809" v="229" actId="20577"/>
          <ac:spMkLst>
            <pc:docMk/>
            <pc:sldMk cId="2258944362" sldId="266"/>
            <ac:spMk id="2" creationId="{78EF8A5A-C4E3-B40F-5E96-FDB9FF42355E}"/>
          </ac:spMkLst>
        </pc:spChg>
        <pc:spChg chg="mod">
          <ac:chgData name="Mattia Musumeci" userId="S::s4670261@studenti.unige.it::00f9708b-2733-484e-a6d3-ab487f691696" providerId="AD" clId="Web-{2BBFC726-9473-FCAF-7C84-50538E6B6E94}" dt="2022-07-09T13:49:55.403" v="170" actId="20577"/>
          <ac:spMkLst>
            <pc:docMk/>
            <pc:sldMk cId="2258944362" sldId="266"/>
            <ac:spMk id="3" creationId="{71586719-A4F9-6284-0B56-0D9CC8C2F71B}"/>
          </ac:spMkLst>
        </pc:spChg>
        <pc:spChg chg="mod">
          <ac:chgData name="Mattia Musumeci" userId="S::s4670261@studenti.unige.it::00f9708b-2733-484e-a6d3-ab487f691696" providerId="AD" clId="Web-{2BBFC726-9473-FCAF-7C84-50538E6B6E94}" dt="2022-07-09T13:49:40.231" v="156" actId="14100"/>
          <ac:spMkLst>
            <pc:docMk/>
            <pc:sldMk cId="2258944362" sldId="266"/>
            <ac:spMk id="7" creationId="{93190D9F-BBE4-8768-C856-7C3566BBFE1A}"/>
          </ac:spMkLst>
        </pc:spChg>
        <pc:spChg chg="mod">
          <ac:chgData name="Mattia Musumeci" userId="S::s4670261@studenti.unige.it::00f9708b-2733-484e-a6d3-ab487f691696" providerId="AD" clId="Web-{2BBFC726-9473-FCAF-7C84-50538E6B6E94}" dt="2022-07-09T13:49:14.043" v="151" actId="1076"/>
          <ac:spMkLst>
            <pc:docMk/>
            <pc:sldMk cId="2258944362" sldId="266"/>
            <ac:spMk id="10" creationId="{28079A18-A581-51C7-E3B0-1A5BFE441FEB}"/>
          </ac:spMkLst>
        </pc:spChg>
        <pc:picChg chg="mod">
          <ac:chgData name="Mattia Musumeci" userId="S::s4670261@studenti.unige.it::00f9708b-2733-484e-a6d3-ab487f691696" providerId="AD" clId="Web-{2BBFC726-9473-FCAF-7C84-50538E6B6E94}" dt="2022-07-09T13:49:11.152" v="150" actId="1076"/>
          <ac:picMkLst>
            <pc:docMk/>
            <pc:sldMk cId="2258944362" sldId="266"/>
            <ac:picMk id="5" creationId="{C39110A3-3051-8CC8-301E-28233BC4697C}"/>
          </ac:picMkLst>
        </pc:picChg>
        <pc:picChg chg="mod">
          <ac:chgData name="Mattia Musumeci" userId="S::s4670261@studenti.unige.it::00f9708b-2733-484e-a6d3-ab487f691696" providerId="AD" clId="Web-{2BBFC726-9473-FCAF-7C84-50538E6B6E94}" dt="2022-07-09T13:54:46.709" v="203" actId="14100"/>
          <ac:picMkLst>
            <pc:docMk/>
            <pc:sldMk cId="2258944362" sldId="266"/>
            <ac:picMk id="11" creationId="{29C54675-0A48-D771-2976-C9FF414EEEF1}"/>
          </ac:picMkLst>
        </pc:picChg>
      </pc:sldChg>
      <pc:sldChg chg="modSp">
        <pc:chgData name="Mattia Musumeci" userId="S::s4670261@studenti.unige.it::00f9708b-2733-484e-a6d3-ab487f691696" providerId="AD" clId="Web-{2BBFC726-9473-FCAF-7C84-50538E6B6E94}" dt="2022-07-09T13:55:12.788" v="211" actId="1076"/>
        <pc:sldMkLst>
          <pc:docMk/>
          <pc:sldMk cId="3811184671" sldId="267"/>
        </pc:sldMkLst>
        <pc:picChg chg="mod">
          <ac:chgData name="Mattia Musumeci" userId="S::s4670261@studenti.unige.it::00f9708b-2733-484e-a6d3-ab487f691696" providerId="AD" clId="Web-{2BBFC726-9473-FCAF-7C84-50538E6B6E94}" dt="2022-07-09T13:55:12.788" v="211" actId="1076"/>
          <ac:picMkLst>
            <pc:docMk/>
            <pc:sldMk cId="3811184671" sldId="267"/>
            <ac:picMk id="3" creationId="{BCEE9073-8957-EBEB-F4C3-4DEA6797C0BE}"/>
          </ac:picMkLst>
        </pc:picChg>
      </pc:sldChg>
      <pc:sldChg chg="modSp">
        <pc:chgData name="Mattia Musumeci" userId="S::s4670261@studenti.unige.it::00f9708b-2733-484e-a6d3-ab487f691696" providerId="AD" clId="Web-{2BBFC726-9473-FCAF-7C84-50538E6B6E94}" dt="2022-07-09T13:50:21.029" v="175" actId="1076"/>
        <pc:sldMkLst>
          <pc:docMk/>
          <pc:sldMk cId="1760573149" sldId="268"/>
        </pc:sldMkLst>
        <pc:picChg chg="mod">
          <ac:chgData name="Mattia Musumeci" userId="S::s4670261@studenti.unige.it::00f9708b-2733-484e-a6d3-ab487f691696" providerId="AD" clId="Web-{2BBFC726-9473-FCAF-7C84-50538E6B6E94}" dt="2022-07-09T13:50:21.029" v="175" actId="1076"/>
          <ac:picMkLst>
            <pc:docMk/>
            <pc:sldMk cId="1760573149" sldId="268"/>
            <ac:picMk id="12" creationId="{E4581246-D2AD-4BF9-8B86-54CB47454063}"/>
          </ac:picMkLst>
        </pc:picChg>
      </pc:sldChg>
      <pc:sldChg chg="modSp">
        <pc:chgData name="Mattia Musumeci" userId="S::s4670261@studenti.unige.it::00f9708b-2733-484e-a6d3-ab487f691696" providerId="AD" clId="Web-{2BBFC726-9473-FCAF-7C84-50538E6B6E94}" dt="2022-07-09T13:52:56.237" v="192" actId="1076"/>
        <pc:sldMkLst>
          <pc:docMk/>
          <pc:sldMk cId="3160525164" sldId="269"/>
        </pc:sldMkLst>
        <pc:picChg chg="mod">
          <ac:chgData name="Mattia Musumeci" userId="S::s4670261@studenti.unige.it::00f9708b-2733-484e-a6d3-ab487f691696" providerId="AD" clId="Web-{2BBFC726-9473-FCAF-7C84-50538E6B6E94}" dt="2022-07-09T13:52:56.237" v="192" actId="1076"/>
          <ac:picMkLst>
            <pc:docMk/>
            <pc:sldMk cId="3160525164" sldId="269"/>
            <ac:picMk id="10" creationId="{B5B27D77-9358-2ACE-126E-8A14C7F628AC}"/>
          </ac:picMkLst>
        </pc:picChg>
      </pc:sldChg>
      <pc:sldChg chg="modSp new del">
        <pc:chgData name="Mattia Musumeci" userId="S::s4670261@studenti.unige.it::00f9708b-2733-484e-a6d3-ab487f691696" providerId="AD" clId="Web-{2BBFC726-9473-FCAF-7C84-50538E6B6E94}" dt="2022-07-09T13:58:33.434" v="230"/>
        <pc:sldMkLst>
          <pc:docMk/>
          <pc:sldMk cId="3190286532" sldId="270"/>
        </pc:sldMkLst>
        <pc:spChg chg="mod">
          <ac:chgData name="Mattia Musumeci" userId="S::s4670261@studenti.unige.it::00f9708b-2733-484e-a6d3-ab487f691696" providerId="AD" clId="Web-{2BBFC726-9473-FCAF-7C84-50538E6B6E94}" dt="2022-07-09T13:58:23.825" v="227" actId="20577"/>
          <ac:spMkLst>
            <pc:docMk/>
            <pc:sldMk cId="3190286532" sldId="270"/>
            <ac:spMk id="2" creationId="{6E40836E-C677-851B-B8AF-793D56D47F87}"/>
          </ac:spMkLst>
        </pc:spChg>
      </pc:sldChg>
    </pc:docChg>
  </pc:docChgLst>
  <pc:docChgLst>
    <pc:chgData name="Matteo Maragliano" userId="S::s4636216@studenti.unige.it::aeabb523-9454-4d9b-9adc-62ead7b6f695" providerId="AD" clId="Web-{4B7D30C1-5DB4-4D28-A97F-86CD888EDCF3}"/>
    <pc:docChg chg="modSld">
      <pc:chgData name="Matteo Maragliano" userId="S::s4636216@studenti.unige.it::aeabb523-9454-4d9b-9adc-62ead7b6f695" providerId="AD" clId="Web-{4B7D30C1-5DB4-4D28-A97F-86CD888EDCF3}" dt="2022-07-09T12:38:42.910" v="0"/>
      <pc:docMkLst>
        <pc:docMk/>
      </pc:docMkLst>
      <pc:sldChg chg="delSp">
        <pc:chgData name="Matteo Maragliano" userId="S::s4636216@studenti.unige.it::aeabb523-9454-4d9b-9adc-62ead7b6f695" providerId="AD" clId="Web-{4B7D30C1-5DB4-4D28-A97F-86CD888EDCF3}" dt="2022-07-09T12:38:42.910" v="0"/>
        <pc:sldMkLst>
          <pc:docMk/>
          <pc:sldMk cId="3962583941" sldId="256"/>
        </pc:sldMkLst>
        <pc:picChg chg="del">
          <ac:chgData name="Matteo Maragliano" userId="S::s4636216@studenti.unige.it::aeabb523-9454-4d9b-9adc-62ead7b6f695" providerId="AD" clId="Web-{4B7D30C1-5DB4-4D28-A97F-86CD888EDCF3}" dt="2022-07-09T12:38:42.910" v="0"/>
          <ac:picMkLst>
            <pc:docMk/>
            <pc:sldMk cId="3962583941" sldId="256"/>
            <ac:picMk id="5" creationId="{3322CA27-0193-44B9-7F01-469456D2855F}"/>
          </ac:picMkLst>
        </pc:picChg>
      </pc:sldChg>
    </pc:docChg>
  </pc:docChgLst>
  <pc:docChgLst>
    <pc:chgData name="Matteo Maragliano" userId="S::s4636216@studenti.unige.it::aeabb523-9454-4d9b-9adc-62ead7b6f695" providerId="AD" clId="Web-{3578AB5F-6A7E-46C2-B65E-B71D7A9AF275}"/>
    <pc:docChg chg="addSld modSld">
      <pc:chgData name="Matteo Maragliano" userId="S::s4636216@studenti.unige.it::aeabb523-9454-4d9b-9adc-62ead7b6f695" providerId="AD" clId="Web-{3578AB5F-6A7E-46C2-B65E-B71D7A9AF275}" dt="2022-07-10T09:24:37.959" v="51" actId="1076"/>
      <pc:docMkLst>
        <pc:docMk/>
      </pc:docMkLst>
      <pc:sldChg chg="modSp">
        <pc:chgData name="Matteo Maragliano" userId="S::s4636216@studenti.unige.it::aeabb523-9454-4d9b-9adc-62ead7b6f695" providerId="AD" clId="Web-{3578AB5F-6A7E-46C2-B65E-B71D7A9AF275}" dt="2022-07-10T09:21:10.051" v="21" actId="14100"/>
        <pc:sldMkLst>
          <pc:docMk/>
          <pc:sldMk cId="3428918811" sldId="257"/>
        </pc:sldMkLst>
        <pc:spChg chg="mod">
          <ac:chgData name="Matteo Maragliano" userId="S::s4636216@studenti.unige.it::aeabb523-9454-4d9b-9adc-62ead7b6f695" providerId="AD" clId="Web-{3578AB5F-6A7E-46C2-B65E-B71D7A9AF275}" dt="2022-07-10T09:21:10.051" v="21" actId="14100"/>
          <ac:spMkLst>
            <pc:docMk/>
            <pc:sldMk cId="3428918811" sldId="257"/>
            <ac:spMk id="2" creationId="{78EF8A5A-C4E3-B40F-5E96-FDB9FF42355E}"/>
          </ac:spMkLst>
        </pc:spChg>
      </pc:sldChg>
      <pc:sldChg chg="modSp">
        <pc:chgData name="Matteo Maragliano" userId="S::s4636216@studenti.unige.it::aeabb523-9454-4d9b-9adc-62ead7b6f695" providerId="AD" clId="Web-{3578AB5F-6A7E-46C2-B65E-B71D7A9AF275}" dt="2022-07-10T09:21:50.537" v="24" actId="14100"/>
        <pc:sldMkLst>
          <pc:docMk/>
          <pc:sldMk cId="1334326534" sldId="260"/>
        </pc:sldMkLst>
        <pc:spChg chg="mod">
          <ac:chgData name="Matteo Maragliano" userId="S::s4636216@studenti.unige.it::aeabb523-9454-4d9b-9adc-62ead7b6f695" providerId="AD" clId="Web-{3578AB5F-6A7E-46C2-B65E-B71D7A9AF275}" dt="2022-07-10T09:21:50.537" v="24" actId="14100"/>
          <ac:spMkLst>
            <pc:docMk/>
            <pc:sldMk cId="1334326534" sldId="260"/>
            <ac:spMk id="2" creationId="{437828D2-D9C5-41C7-9F05-EF2F44A182B0}"/>
          </ac:spMkLst>
        </pc:spChg>
      </pc:sldChg>
      <pc:sldChg chg="modSp">
        <pc:chgData name="Matteo Maragliano" userId="S::s4636216@studenti.unige.it::aeabb523-9454-4d9b-9adc-62ead7b6f695" providerId="AD" clId="Web-{3578AB5F-6A7E-46C2-B65E-B71D7A9AF275}" dt="2022-07-10T09:21:56.162" v="25" actId="14100"/>
        <pc:sldMkLst>
          <pc:docMk/>
          <pc:sldMk cId="4284381278" sldId="263"/>
        </pc:sldMkLst>
        <pc:spChg chg="mod">
          <ac:chgData name="Matteo Maragliano" userId="S::s4636216@studenti.unige.it::aeabb523-9454-4d9b-9adc-62ead7b6f695" providerId="AD" clId="Web-{3578AB5F-6A7E-46C2-B65E-B71D7A9AF275}" dt="2022-07-10T09:21:56.162" v="25" actId="14100"/>
          <ac:spMkLst>
            <pc:docMk/>
            <pc:sldMk cId="4284381278" sldId="263"/>
            <ac:spMk id="2" creationId="{294AA3B3-0555-DA20-C58C-BEE07355C3B1}"/>
          </ac:spMkLst>
        </pc:spChg>
      </pc:sldChg>
      <pc:sldChg chg="addSp delSp modSp">
        <pc:chgData name="Matteo Maragliano" userId="S::s4636216@studenti.unige.it::aeabb523-9454-4d9b-9adc-62ead7b6f695" providerId="AD" clId="Web-{3578AB5F-6A7E-46C2-B65E-B71D7A9AF275}" dt="2022-07-10T09:21:03.676" v="20" actId="14100"/>
        <pc:sldMkLst>
          <pc:docMk/>
          <pc:sldMk cId="1989903945" sldId="270"/>
        </pc:sldMkLst>
        <pc:spChg chg="mod">
          <ac:chgData name="Matteo Maragliano" userId="S::s4636216@studenti.unige.it::aeabb523-9454-4d9b-9adc-62ead7b6f695" providerId="AD" clId="Web-{3578AB5F-6A7E-46C2-B65E-B71D7A9AF275}" dt="2022-07-10T09:21:03.676" v="20" actId="14100"/>
          <ac:spMkLst>
            <pc:docMk/>
            <pc:sldMk cId="1989903945" sldId="270"/>
            <ac:spMk id="2" creationId="{78EF8A5A-C4E3-B40F-5E96-FDB9FF42355E}"/>
          </ac:spMkLst>
        </pc:spChg>
        <pc:spChg chg="add del mod">
          <ac:chgData name="Matteo Maragliano" userId="S::s4636216@studenti.unige.it::aeabb523-9454-4d9b-9adc-62ead7b6f695" providerId="AD" clId="Web-{3578AB5F-6A7E-46C2-B65E-B71D7A9AF275}" dt="2022-07-10T09:13:45.613" v="6"/>
          <ac:spMkLst>
            <pc:docMk/>
            <pc:sldMk cId="1989903945" sldId="270"/>
            <ac:spMk id="3" creationId="{9644AADD-C49B-711E-4E18-F88498973102}"/>
          </ac:spMkLst>
        </pc:spChg>
        <pc:spChg chg="add del mod">
          <ac:chgData name="Matteo Maragliano" userId="S::s4636216@studenti.unige.it::aeabb523-9454-4d9b-9adc-62ead7b6f695" providerId="AD" clId="Web-{3578AB5F-6A7E-46C2-B65E-B71D7A9AF275}" dt="2022-07-10T08:54:50.041" v="3"/>
          <ac:spMkLst>
            <pc:docMk/>
            <pc:sldMk cId="1989903945" sldId="270"/>
            <ac:spMk id="3" creationId="{B5BF06B2-706F-C49C-1A26-CB1CCFEFE151}"/>
          </ac:spMkLst>
        </pc:spChg>
      </pc:sldChg>
      <pc:sldChg chg="modSp">
        <pc:chgData name="Matteo Maragliano" userId="S::s4636216@studenti.unige.it::aeabb523-9454-4d9b-9adc-62ead7b6f695" providerId="AD" clId="Web-{3578AB5F-6A7E-46C2-B65E-B71D7A9AF275}" dt="2022-07-10T09:21:19.020" v="22" actId="14100"/>
        <pc:sldMkLst>
          <pc:docMk/>
          <pc:sldMk cId="231663880" sldId="271"/>
        </pc:sldMkLst>
        <pc:spChg chg="mod">
          <ac:chgData name="Matteo Maragliano" userId="S::s4636216@studenti.unige.it::aeabb523-9454-4d9b-9adc-62ead7b6f695" providerId="AD" clId="Web-{3578AB5F-6A7E-46C2-B65E-B71D7A9AF275}" dt="2022-07-10T09:21:19.020" v="22" actId="14100"/>
          <ac:spMkLst>
            <pc:docMk/>
            <pc:sldMk cId="231663880" sldId="271"/>
            <ac:spMk id="2" creationId="{78EF8A5A-C4E3-B40F-5E96-FDB9FF42355E}"/>
          </ac:spMkLst>
        </pc:spChg>
      </pc:sldChg>
      <pc:sldChg chg="modSp">
        <pc:chgData name="Matteo Maragliano" userId="S::s4636216@studenti.unige.it::aeabb523-9454-4d9b-9adc-62ead7b6f695" providerId="AD" clId="Web-{3578AB5F-6A7E-46C2-B65E-B71D7A9AF275}" dt="2022-07-10T09:21:25.536" v="23" actId="14100"/>
        <pc:sldMkLst>
          <pc:docMk/>
          <pc:sldMk cId="3570215889" sldId="273"/>
        </pc:sldMkLst>
        <pc:spChg chg="mod">
          <ac:chgData name="Matteo Maragliano" userId="S::s4636216@studenti.unige.it::aeabb523-9454-4d9b-9adc-62ead7b6f695" providerId="AD" clId="Web-{3578AB5F-6A7E-46C2-B65E-B71D7A9AF275}" dt="2022-07-10T09:21:25.536" v="23" actId="14100"/>
          <ac:spMkLst>
            <pc:docMk/>
            <pc:sldMk cId="3570215889" sldId="273"/>
            <ac:spMk id="2" creationId="{78EF8A5A-C4E3-B40F-5E96-FDB9FF42355E}"/>
          </ac:spMkLst>
        </pc:spChg>
      </pc:sldChg>
      <pc:sldChg chg="addSp delSp modSp add replId">
        <pc:chgData name="Matteo Maragliano" userId="S::s4636216@studenti.unige.it::aeabb523-9454-4d9b-9adc-62ead7b6f695" providerId="AD" clId="Web-{3578AB5F-6A7E-46C2-B65E-B71D7A9AF275}" dt="2022-07-10T09:24:37.959" v="51" actId="1076"/>
        <pc:sldMkLst>
          <pc:docMk/>
          <pc:sldMk cId="3988992999" sldId="274"/>
        </pc:sldMkLst>
        <pc:spChg chg="mod">
          <ac:chgData name="Matteo Maragliano" userId="S::s4636216@studenti.unige.it::aeabb523-9454-4d9b-9adc-62ead7b6f695" providerId="AD" clId="Web-{3578AB5F-6A7E-46C2-B65E-B71D7A9AF275}" dt="2022-07-10T09:23:15.368" v="28" actId="20577"/>
          <ac:spMkLst>
            <pc:docMk/>
            <pc:sldMk cId="3988992999" sldId="274"/>
            <ac:spMk id="2" creationId="{78EF8A5A-C4E3-B40F-5E96-FDB9FF42355E}"/>
          </ac:spMkLst>
        </pc:spChg>
        <pc:picChg chg="add mod">
          <ac:chgData name="Matteo Maragliano" userId="S::s4636216@studenti.unige.it::aeabb523-9454-4d9b-9adc-62ead7b6f695" providerId="AD" clId="Web-{3578AB5F-6A7E-46C2-B65E-B71D7A9AF275}" dt="2022-07-10T09:24:00.359" v="43" actId="1076"/>
          <ac:picMkLst>
            <pc:docMk/>
            <pc:sldMk cId="3988992999" sldId="274"/>
            <ac:picMk id="3" creationId="{5C683B34-36B3-78FD-A601-44939F25BAA4}"/>
          </ac:picMkLst>
        </pc:picChg>
        <pc:picChg chg="add mod">
          <ac:chgData name="Matteo Maragliano" userId="S::s4636216@studenti.unige.it::aeabb523-9454-4d9b-9adc-62ead7b6f695" providerId="AD" clId="Web-{3578AB5F-6A7E-46C2-B65E-B71D7A9AF275}" dt="2022-07-10T09:24:37.959" v="51" actId="1076"/>
          <ac:picMkLst>
            <pc:docMk/>
            <pc:sldMk cId="3988992999" sldId="274"/>
            <ac:picMk id="4" creationId="{667136AA-3368-DB84-9CF5-2DC3E747FFD3}"/>
          </ac:picMkLst>
        </pc:picChg>
        <pc:picChg chg="del">
          <ac:chgData name="Matteo Maragliano" userId="S::s4636216@studenti.unige.it::aeabb523-9454-4d9b-9adc-62ead7b6f695" providerId="AD" clId="Web-{3578AB5F-6A7E-46C2-B65E-B71D7A9AF275}" dt="2022-07-10T09:23:54.358" v="42"/>
          <ac:picMkLst>
            <pc:docMk/>
            <pc:sldMk cId="3988992999" sldId="274"/>
            <ac:picMk id="5" creationId="{53416FED-55C7-A8BC-92D0-F0E2BA28C45E}"/>
          </ac:picMkLst>
        </pc:picChg>
      </pc:sldChg>
    </pc:docChg>
  </pc:docChgLst>
  <pc:docChgLst>
    <pc:chgData name="Mattia Musumeci" userId="S::s4670261@studenti.unige.it::00f9708b-2733-484e-a6d3-ab487f691696" providerId="AD" clId="Web-{4F1D4BA2-0EC3-4A8F-A46A-40DD7CB2130D}"/>
    <pc:docChg chg="addSld delSld modSld">
      <pc:chgData name="Mattia Musumeci" userId="S::s4670261@studenti.unige.it::00f9708b-2733-484e-a6d3-ab487f691696" providerId="AD" clId="Web-{4F1D4BA2-0EC3-4A8F-A46A-40DD7CB2130D}" dt="2022-07-10T08:51:09.711" v="948"/>
      <pc:docMkLst>
        <pc:docMk/>
      </pc:docMkLst>
      <pc:sldChg chg="addSp delSp modSp">
        <pc:chgData name="Mattia Musumeci" userId="S::s4670261@studenti.unige.it::00f9708b-2733-484e-a6d3-ab487f691696" providerId="AD" clId="Web-{4F1D4BA2-0EC3-4A8F-A46A-40DD7CB2130D}" dt="2022-07-10T08:37:32.408" v="484" actId="20577"/>
        <pc:sldMkLst>
          <pc:docMk/>
          <pc:sldMk cId="3428918811" sldId="257"/>
        </pc:sldMkLst>
        <pc:spChg chg="mod">
          <ac:chgData name="Mattia Musumeci" userId="S::s4670261@studenti.unige.it::00f9708b-2733-484e-a6d3-ab487f691696" providerId="AD" clId="Web-{4F1D4BA2-0EC3-4A8F-A46A-40DD7CB2130D}" dt="2022-07-10T08:37:32.408" v="484" actId="20577"/>
          <ac:spMkLst>
            <pc:docMk/>
            <pc:sldMk cId="3428918811" sldId="257"/>
            <ac:spMk id="3" creationId="{71586719-A4F9-6284-0B56-0D9CC8C2F71B}"/>
          </ac:spMkLst>
        </pc:spChg>
        <pc:spChg chg="add del mod">
          <ac:chgData name="Mattia Musumeci" userId="S::s4670261@studenti.unige.it::00f9708b-2733-484e-a6d3-ab487f691696" providerId="AD" clId="Web-{4F1D4BA2-0EC3-4A8F-A46A-40DD7CB2130D}" dt="2022-07-10T08:09:58.306" v="69"/>
          <ac:spMkLst>
            <pc:docMk/>
            <pc:sldMk cId="3428918811" sldId="257"/>
            <ac:spMk id="4" creationId="{D8C1954E-90B4-64AB-13A2-EA025E062643}"/>
          </ac:spMkLst>
        </pc:spChg>
      </pc:sldChg>
      <pc:sldChg chg="modSp">
        <pc:chgData name="Mattia Musumeci" userId="S::s4670261@studenti.unige.it::00f9708b-2733-484e-a6d3-ab487f691696" providerId="AD" clId="Web-{4F1D4BA2-0EC3-4A8F-A46A-40DD7CB2130D}" dt="2022-07-10T08:50:02.756" v="945" actId="20577"/>
        <pc:sldMkLst>
          <pc:docMk/>
          <pc:sldMk cId="1334326534" sldId="260"/>
        </pc:sldMkLst>
        <pc:spChg chg="mod">
          <ac:chgData name="Mattia Musumeci" userId="S::s4670261@studenti.unige.it::00f9708b-2733-484e-a6d3-ab487f691696" providerId="AD" clId="Web-{4F1D4BA2-0EC3-4A8F-A46A-40DD7CB2130D}" dt="2022-07-10T08:50:02.756" v="945" actId="20577"/>
          <ac:spMkLst>
            <pc:docMk/>
            <pc:sldMk cId="1334326534" sldId="260"/>
            <ac:spMk id="3" creationId="{2E6ACA4C-9E66-7205-1549-7A3A88A7F62B}"/>
          </ac:spMkLst>
        </pc:spChg>
      </pc:sldChg>
      <pc:sldChg chg="del">
        <pc:chgData name="Mattia Musumeci" userId="S::s4670261@studenti.unige.it::00f9708b-2733-484e-a6d3-ab487f691696" providerId="AD" clId="Web-{4F1D4BA2-0EC3-4A8F-A46A-40DD7CB2130D}" dt="2022-07-10T08:36:00.156" v="464"/>
        <pc:sldMkLst>
          <pc:docMk/>
          <pc:sldMk cId="1349271608" sldId="261"/>
        </pc:sldMkLst>
      </pc:sldChg>
      <pc:sldChg chg="addSp delSp modSp">
        <pc:chgData name="Mattia Musumeci" userId="S::s4670261@studenti.unige.it::00f9708b-2733-484e-a6d3-ab487f691696" providerId="AD" clId="Web-{4F1D4BA2-0EC3-4A8F-A46A-40DD7CB2130D}" dt="2022-07-10T08:50:09.819" v="947" actId="20577"/>
        <pc:sldMkLst>
          <pc:docMk/>
          <pc:sldMk cId="2258944362" sldId="266"/>
        </pc:sldMkLst>
        <pc:spChg chg="del mod">
          <ac:chgData name="Mattia Musumeci" userId="S::s4670261@studenti.unige.it::00f9708b-2733-484e-a6d3-ab487f691696" providerId="AD" clId="Web-{4F1D4BA2-0EC3-4A8F-A46A-40DD7CB2130D}" dt="2022-07-10T08:16:13.758" v="133"/>
          <ac:spMkLst>
            <pc:docMk/>
            <pc:sldMk cId="2258944362" sldId="266"/>
            <ac:spMk id="3" creationId="{71586719-A4F9-6284-0B56-0D9CC8C2F71B}"/>
          </ac:spMkLst>
        </pc:spChg>
        <pc:spChg chg="add mod">
          <ac:chgData name="Mattia Musumeci" userId="S::s4670261@studenti.unige.it::00f9708b-2733-484e-a6d3-ab487f691696" providerId="AD" clId="Web-{4F1D4BA2-0EC3-4A8F-A46A-40DD7CB2130D}" dt="2022-07-10T08:50:09.819" v="947" actId="20577"/>
          <ac:spMkLst>
            <pc:docMk/>
            <pc:sldMk cId="2258944362" sldId="266"/>
            <ac:spMk id="4" creationId="{0CC53FA1-2674-FB05-34B5-F11B50A97045}"/>
          </ac:spMkLst>
        </pc:spChg>
        <pc:spChg chg="del mod">
          <ac:chgData name="Mattia Musumeci" userId="S::s4670261@studenti.unige.it::00f9708b-2733-484e-a6d3-ab487f691696" providerId="AD" clId="Web-{4F1D4BA2-0EC3-4A8F-A46A-40DD7CB2130D}" dt="2022-07-10T08:32:07.179" v="391"/>
          <ac:spMkLst>
            <pc:docMk/>
            <pc:sldMk cId="2258944362" sldId="266"/>
            <ac:spMk id="7" creationId="{93190D9F-BBE4-8768-C856-7C3566BBFE1A}"/>
          </ac:spMkLst>
        </pc:spChg>
        <pc:spChg chg="add del mod">
          <ac:chgData name="Mattia Musumeci" userId="S::s4670261@studenti.unige.it::00f9708b-2733-484e-a6d3-ab487f691696" providerId="AD" clId="Web-{4F1D4BA2-0EC3-4A8F-A46A-40DD7CB2130D}" dt="2022-07-10T08:16:18.102" v="134"/>
          <ac:spMkLst>
            <pc:docMk/>
            <pc:sldMk cId="2258944362" sldId="266"/>
            <ac:spMk id="8" creationId="{B609B240-93C0-3EBB-3AEF-4DC462A7D0C8}"/>
          </ac:spMkLst>
        </pc:spChg>
        <pc:spChg chg="mod">
          <ac:chgData name="Mattia Musumeci" userId="S::s4670261@studenti.unige.it::00f9708b-2733-484e-a6d3-ab487f691696" providerId="AD" clId="Web-{4F1D4BA2-0EC3-4A8F-A46A-40DD7CB2130D}" dt="2022-07-10T08:32:45.462" v="405" actId="1076"/>
          <ac:spMkLst>
            <pc:docMk/>
            <pc:sldMk cId="2258944362" sldId="266"/>
            <ac:spMk id="10" creationId="{28079A18-A581-51C7-E3B0-1A5BFE441FEB}"/>
          </ac:spMkLst>
        </pc:spChg>
        <pc:spChg chg="add del mod">
          <ac:chgData name="Mattia Musumeci" userId="S::s4670261@studenti.unige.it::00f9708b-2733-484e-a6d3-ab487f691696" providerId="AD" clId="Web-{4F1D4BA2-0EC3-4A8F-A46A-40DD7CB2130D}" dt="2022-07-10T08:16:27.638" v="136"/>
          <ac:spMkLst>
            <pc:docMk/>
            <pc:sldMk cId="2258944362" sldId="266"/>
            <ac:spMk id="21" creationId="{96712A74-EB0D-BC9B-8F4D-54C3128748AA}"/>
          </ac:spMkLst>
        </pc:spChg>
        <pc:graphicFrameChg chg="add del mod ord modGraphic">
          <ac:chgData name="Mattia Musumeci" userId="S::s4670261@studenti.unige.it::00f9708b-2733-484e-a6d3-ab487f691696" providerId="AD" clId="Web-{4F1D4BA2-0EC3-4A8F-A46A-40DD7CB2130D}" dt="2022-07-10T08:16:22.758" v="135"/>
          <ac:graphicFrameMkLst>
            <pc:docMk/>
            <pc:sldMk cId="2258944362" sldId="266"/>
            <ac:graphicFrameMk id="9" creationId="{EB4D9FCC-6177-7A28-FC00-1BED934E1223}"/>
          </ac:graphicFrameMkLst>
        </pc:graphicFrameChg>
        <pc:picChg chg="mod">
          <ac:chgData name="Mattia Musumeci" userId="S::s4670261@studenti.unige.it::00f9708b-2733-484e-a6d3-ab487f691696" providerId="AD" clId="Web-{4F1D4BA2-0EC3-4A8F-A46A-40DD7CB2130D}" dt="2022-07-10T08:32:36.883" v="404" actId="1076"/>
          <ac:picMkLst>
            <pc:docMk/>
            <pc:sldMk cId="2258944362" sldId="266"/>
            <ac:picMk id="5" creationId="{C39110A3-3051-8CC8-301E-28233BC4697C}"/>
          </ac:picMkLst>
        </pc:picChg>
      </pc:sldChg>
      <pc:sldChg chg="modSp del">
        <pc:chgData name="Mattia Musumeci" userId="S::s4670261@studenti.unige.it::00f9708b-2733-484e-a6d3-ab487f691696" providerId="AD" clId="Web-{4F1D4BA2-0EC3-4A8F-A46A-40DD7CB2130D}" dt="2022-07-10T08:36:56.923" v="478"/>
        <pc:sldMkLst>
          <pc:docMk/>
          <pc:sldMk cId="3811184671" sldId="267"/>
        </pc:sldMkLst>
        <pc:spChg chg="mod">
          <ac:chgData name="Mattia Musumeci" userId="S::s4670261@studenti.unige.it::00f9708b-2733-484e-a6d3-ab487f691696" providerId="AD" clId="Web-{4F1D4BA2-0EC3-4A8F-A46A-40DD7CB2130D}" dt="2022-07-10T08:34:49.045" v="444" actId="20577"/>
          <ac:spMkLst>
            <pc:docMk/>
            <pc:sldMk cId="3811184671" sldId="267"/>
            <ac:spMk id="6" creationId="{C7527C6F-F3AD-C71C-20AB-80BA84666631}"/>
          </ac:spMkLst>
        </pc:spChg>
        <pc:picChg chg="mod">
          <ac:chgData name="Mattia Musumeci" userId="S::s4670261@studenti.unige.it::00f9708b-2733-484e-a6d3-ab487f691696" providerId="AD" clId="Web-{4F1D4BA2-0EC3-4A8F-A46A-40DD7CB2130D}" dt="2022-07-10T08:33:28.322" v="419" actId="1076"/>
          <ac:picMkLst>
            <pc:docMk/>
            <pc:sldMk cId="3811184671" sldId="267"/>
            <ac:picMk id="11" creationId="{036C11D1-3A5B-DEB0-B706-779A65149182}"/>
          </ac:picMkLst>
        </pc:picChg>
      </pc:sldChg>
      <pc:sldChg chg="addSp delSp modSp add replId">
        <pc:chgData name="Mattia Musumeci" userId="S::s4670261@studenti.unige.it::00f9708b-2733-484e-a6d3-ab487f691696" providerId="AD" clId="Web-{4F1D4BA2-0EC3-4A8F-A46A-40DD7CB2130D}" dt="2022-07-10T08:51:09.711" v="948"/>
        <pc:sldMkLst>
          <pc:docMk/>
          <pc:sldMk cId="1989903945" sldId="270"/>
        </pc:sldMkLst>
        <pc:spChg chg="mod">
          <ac:chgData name="Mattia Musumeci" userId="S::s4670261@studenti.unige.it::00f9708b-2733-484e-a6d3-ab487f691696" providerId="AD" clId="Web-{4F1D4BA2-0EC3-4A8F-A46A-40DD7CB2130D}" dt="2022-07-10T08:35:45.078" v="461"/>
          <ac:spMkLst>
            <pc:docMk/>
            <pc:sldMk cId="1989903945" sldId="270"/>
            <ac:spMk id="2" creationId="{78EF8A5A-C4E3-B40F-5E96-FDB9FF42355E}"/>
          </ac:spMkLst>
        </pc:spChg>
        <pc:spChg chg="del mod">
          <ac:chgData name="Mattia Musumeci" userId="S::s4670261@studenti.unige.it::00f9708b-2733-484e-a6d3-ab487f691696" providerId="AD" clId="Web-{4F1D4BA2-0EC3-4A8F-A46A-40DD7CB2130D}" dt="2022-07-10T08:36:04.203" v="465"/>
          <ac:spMkLst>
            <pc:docMk/>
            <pc:sldMk cId="1989903945" sldId="270"/>
            <ac:spMk id="3" creationId="{71586719-A4F9-6284-0B56-0D9CC8C2F71B}"/>
          </ac:spMkLst>
        </pc:spChg>
        <pc:spChg chg="add del mod">
          <ac:chgData name="Mattia Musumeci" userId="S::s4670261@studenti.unige.it::00f9708b-2733-484e-a6d3-ab487f691696" providerId="AD" clId="Web-{4F1D4BA2-0EC3-4A8F-A46A-40DD7CB2130D}" dt="2022-07-10T08:51:09.711" v="948"/>
          <ac:spMkLst>
            <pc:docMk/>
            <pc:sldMk cId="1989903945" sldId="270"/>
            <ac:spMk id="7" creationId="{FC5C5806-5322-DA86-12DB-9560508B67C5}"/>
          </ac:spMkLst>
        </pc:spChg>
        <pc:spChg chg="add del">
          <ac:chgData name="Mattia Musumeci" userId="S::s4670261@studenti.unige.it::00f9708b-2733-484e-a6d3-ab487f691696" providerId="AD" clId="Web-{4F1D4BA2-0EC3-4A8F-A46A-40DD7CB2130D}" dt="2022-07-10T08:35:45.078" v="461"/>
          <ac:spMkLst>
            <pc:docMk/>
            <pc:sldMk cId="1989903945" sldId="270"/>
            <ac:spMk id="13" creationId="{45D37F4E-DDB4-456B-97E0-9937730A039F}"/>
          </ac:spMkLst>
        </pc:spChg>
        <pc:spChg chg="add del">
          <ac:chgData name="Mattia Musumeci" userId="S::s4670261@studenti.unige.it::00f9708b-2733-484e-a6d3-ab487f691696" providerId="AD" clId="Web-{4F1D4BA2-0EC3-4A8F-A46A-40DD7CB2130D}" dt="2022-07-10T08:35:45.078" v="461"/>
          <ac:spMkLst>
            <pc:docMk/>
            <pc:sldMk cId="1989903945" sldId="270"/>
            <ac:spMk id="14" creationId="{B2DD41CD-8F47-4F56-AD12-4E2FF7696987}"/>
          </ac:spMkLst>
        </pc:spChg>
        <pc:spChg chg="add del">
          <ac:chgData name="Mattia Musumeci" userId="S::s4670261@studenti.unige.it::00f9708b-2733-484e-a6d3-ab487f691696" providerId="AD" clId="Web-{4F1D4BA2-0EC3-4A8F-A46A-40DD7CB2130D}" dt="2022-07-10T08:35:45.078" v="461"/>
          <ac:spMkLst>
            <pc:docMk/>
            <pc:sldMk cId="1989903945" sldId="270"/>
            <ac:spMk id="20" creationId="{D2B783EE-0239-4717-BBEA-8C9EAC61C824}"/>
          </ac:spMkLst>
        </pc:spChg>
        <pc:spChg chg="add del">
          <ac:chgData name="Mattia Musumeci" userId="S::s4670261@studenti.unige.it::00f9708b-2733-484e-a6d3-ab487f691696" providerId="AD" clId="Web-{4F1D4BA2-0EC3-4A8F-A46A-40DD7CB2130D}" dt="2022-07-10T08:35:45.078" v="461"/>
          <ac:spMkLst>
            <pc:docMk/>
            <pc:sldMk cId="1989903945" sldId="270"/>
            <ac:spMk id="22" creationId="{A7B99495-F43F-4D80-A44F-2CB4764EB90B}"/>
          </ac:spMkLst>
        </pc:spChg>
        <pc:spChg chg="add del">
          <ac:chgData name="Mattia Musumeci" userId="S::s4670261@studenti.unige.it::00f9708b-2733-484e-a6d3-ab487f691696" providerId="AD" clId="Web-{4F1D4BA2-0EC3-4A8F-A46A-40DD7CB2130D}" dt="2022-07-10T08:35:45.078" v="461"/>
          <ac:spMkLst>
            <pc:docMk/>
            <pc:sldMk cId="1989903945" sldId="270"/>
            <ac:spMk id="24" creationId="{70BEB1E7-2F88-40BC-B73D-42E5B6F80BFC}"/>
          </ac:spMkLst>
        </pc:spChg>
        <pc:picChg chg="add mod">
          <ac:chgData name="Mattia Musumeci" userId="S::s4670261@studenti.unige.it::00f9708b-2733-484e-a6d3-ab487f691696" providerId="AD" clId="Web-{4F1D4BA2-0EC3-4A8F-A46A-40DD7CB2130D}" dt="2022-07-10T08:35:50.156" v="462" actId="1076"/>
          <ac:picMkLst>
            <pc:docMk/>
            <pc:sldMk cId="1989903945" sldId="270"/>
            <ac:picMk id="5" creationId="{53416FED-55C7-A8BC-92D0-F0E2BA28C45E}"/>
          </ac:picMkLst>
        </pc:picChg>
        <pc:picChg chg="del mod">
          <ac:chgData name="Mattia Musumeci" userId="S::s4670261@studenti.unige.it::00f9708b-2733-484e-a6d3-ab487f691696" providerId="AD" clId="Web-{4F1D4BA2-0EC3-4A8F-A46A-40DD7CB2130D}" dt="2022-07-10T08:35:55.343" v="463"/>
          <ac:picMkLst>
            <pc:docMk/>
            <pc:sldMk cId="1989903945" sldId="270"/>
            <ac:picMk id="15" creationId="{E5D34ADB-E9CB-EA1B-8B2B-D8A8AE0B42CB}"/>
          </ac:picMkLst>
        </pc:picChg>
      </pc:sldChg>
      <pc:sldChg chg="addSp delSp modSp add replId">
        <pc:chgData name="Mattia Musumeci" userId="S::s4670261@studenti.unige.it::00f9708b-2733-484e-a6d3-ab487f691696" providerId="AD" clId="Web-{4F1D4BA2-0EC3-4A8F-A46A-40DD7CB2130D}" dt="2022-07-10T08:38:25.676" v="494" actId="1076"/>
        <pc:sldMkLst>
          <pc:docMk/>
          <pc:sldMk cId="231663880" sldId="271"/>
        </pc:sldMkLst>
        <pc:spChg chg="mod">
          <ac:chgData name="Mattia Musumeci" userId="S::s4670261@studenti.unige.it::00f9708b-2733-484e-a6d3-ab487f691696" providerId="AD" clId="Web-{4F1D4BA2-0EC3-4A8F-A46A-40DD7CB2130D}" dt="2022-07-10T08:36:25.985" v="468" actId="20577"/>
          <ac:spMkLst>
            <pc:docMk/>
            <pc:sldMk cId="231663880" sldId="271"/>
            <ac:spMk id="2" creationId="{78EF8A5A-C4E3-B40F-5E96-FDB9FF42355E}"/>
          </ac:spMkLst>
        </pc:spChg>
        <pc:spChg chg="del">
          <ac:chgData name="Mattia Musumeci" userId="S::s4670261@studenti.unige.it::00f9708b-2733-484e-a6d3-ab487f691696" providerId="AD" clId="Web-{4F1D4BA2-0EC3-4A8F-A46A-40DD7CB2130D}" dt="2022-07-10T08:36:47.204" v="472"/>
          <ac:spMkLst>
            <pc:docMk/>
            <pc:sldMk cId="231663880" sldId="271"/>
            <ac:spMk id="4" creationId="{0CC53FA1-2674-FB05-34B5-F11B50A97045}"/>
          </ac:spMkLst>
        </pc:spChg>
        <pc:spChg chg="add mod">
          <ac:chgData name="Mattia Musumeci" userId="S::s4670261@studenti.unige.it::00f9708b-2733-484e-a6d3-ab487f691696" providerId="AD" clId="Web-{4F1D4BA2-0EC3-4A8F-A46A-40DD7CB2130D}" dt="2022-07-10T08:37:40.596" v="486" actId="20577"/>
          <ac:spMkLst>
            <pc:docMk/>
            <pc:sldMk cId="231663880" sldId="271"/>
            <ac:spMk id="8" creationId="{64A8C7AA-1F6D-6A99-E437-0089AFB61B0D}"/>
          </ac:spMkLst>
        </pc:spChg>
        <pc:spChg chg="del mod">
          <ac:chgData name="Mattia Musumeci" userId="S::s4670261@studenti.unige.it::00f9708b-2733-484e-a6d3-ab487f691696" providerId="AD" clId="Web-{4F1D4BA2-0EC3-4A8F-A46A-40DD7CB2130D}" dt="2022-07-10T08:36:51.751" v="476"/>
          <ac:spMkLst>
            <pc:docMk/>
            <pc:sldMk cId="231663880" sldId="271"/>
            <ac:spMk id="10" creationId="{28079A18-A581-51C7-E3B0-1A5BFE441FEB}"/>
          </ac:spMkLst>
        </pc:spChg>
        <pc:picChg chg="del">
          <ac:chgData name="Mattia Musumeci" userId="S::s4670261@studenti.unige.it::00f9708b-2733-484e-a6d3-ab487f691696" providerId="AD" clId="Web-{4F1D4BA2-0EC3-4A8F-A46A-40DD7CB2130D}" dt="2022-07-10T08:36:50.064" v="474"/>
          <ac:picMkLst>
            <pc:docMk/>
            <pc:sldMk cId="231663880" sldId="271"/>
            <ac:picMk id="5" creationId="{C39110A3-3051-8CC8-301E-28233BC4697C}"/>
          </ac:picMkLst>
        </pc:picChg>
        <pc:picChg chg="add mod">
          <ac:chgData name="Mattia Musumeci" userId="S::s4670261@studenti.unige.it::00f9708b-2733-484e-a6d3-ab487f691696" providerId="AD" clId="Web-{4F1D4BA2-0EC3-4A8F-A46A-40DD7CB2130D}" dt="2022-07-10T08:36:35.048" v="470" actId="1076"/>
          <ac:picMkLst>
            <pc:docMk/>
            <pc:sldMk cId="231663880" sldId="271"/>
            <ac:picMk id="6" creationId="{88EA4E23-3D5E-C980-3F24-EF4F6C491725}"/>
          </ac:picMkLst>
        </pc:picChg>
        <pc:picChg chg="del">
          <ac:chgData name="Mattia Musumeci" userId="S::s4670261@studenti.unige.it::00f9708b-2733-484e-a6d3-ab487f691696" providerId="AD" clId="Web-{4F1D4BA2-0EC3-4A8F-A46A-40DD7CB2130D}" dt="2022-07-10T08:36:39.938" v="471"/>
          <ac:picMkLst>
            <pc:docMk/>
            <pc:sldMk cId="231663880" sldId="271"/>
            <ac:picMk id="11" creationId="{29C54675-0A48-D771-2976-C9FF414EEEF1}"/>
          </ac:picMkLst>
        </pc:picChg>
        <pc:picChg chg="add mod">
          <ac:chgData name="Mattia Musumeci" userId="S::s4670261@studenti.unige.it::00f9708b-2733-484e-a6d3-ab487f691696" providerId="AD" clId="Web-{4F1D4BA2-0EC3-4A8F-A46A-40DD7CB2130D}" dt="2022-07-10T08:38:25.676" v="494" actId="1076"/>
          <ac:picMkLst>
            <pc:docMk/>
            <pc:sldMk cId="231663880" sldId="271"/>
            <ac:picMk id="12" creationId="{F2CF9689-F4D7-6E08-5291-FD29799572B0}"/>
          </ac:picMkLst>
        </pc:picChg>
      </pc:sldChg>
      <pc:sldChg chg="new del">
        <pc:chgData name="Mattia Musumeci" userId="S::s4670261@studenti.unige.it::00f9708b-2733-484e-a6d3-ab487f691696" providerId="AD" clId="Web-{4F1D4BA2-0EC3-4A8F-A46A-40DD7CB2130D}" dt="2022-07-10T08:38:45.645" v="499"/>
        <pc:sldMkLst>
          <pc:docMk/>
          <pc:sldMk cId="3240732020" sldId="272"/>
        </pc:sldMkLst>
      </pc:sldChg>
      <pc:sldChg chg="addSp delSp modSp add replId">
        <pc:chgData name="Mattia Musumeci" userId="S::s4670261@studenti.unige.it::00f9708b-2733-484e-a6d3-ab487f691696" providerId="AD" clId="Web-{4F1D4BA2-0EC3-4A8F-A46A-40DD7CB2130D}" dt="2022-07-10T08:48:00.425" v="850" actId="20577"/>
        <pc:sldMkLst>
          <pc:docMk/>
          <pc:sldMk cId="3570215889" sldId="273"/>
        </pc:sldMkLst>
        <pc:spChg chg="add del">
          <ac:chgData name="Mattia Musumeci" userId="S::s4670261@studenti.unige.it::00f9708b-2733-484e-a6d3-ab487f691696" providerId="AD" clId="Web-{4F1D4BA2-0EC3-4A8F-A46A-40DD7CB2130D}" dt="2022-07-10T08:39:58.334" v="539"/>
          <ac:spMkLst>
            <pc:docMk/>
            <pc:sldMk cId="3570215889" sldId="273"/>
            <ac:spMk id="3" creationId="{0223206A-5C28-DBC7-75D0-CCBF08B8104B}"/>
          </ac:spMkLst>
        </pc:spChg>
        <pc:spChg chg="add del">
          <ac:chgData name="Mattia Musumeci" userId="S::s4670261@studenti.unige.it::00f9708b-2733-484e-a6d3-ab487f691696" providerId="AD" clId="Web-{4F1D4BA2-0EC3-4A8F-A46A-40DD7CB2130D}" dt="2022-07-10T08:39:57.381" v="538"/>
          <ac:spMkLst>
            <pc:docMk/>
            <pc:sldMk cId="3570215889" sldId="273"/>
            <ac:spMk id="4" creationId="{8053BDEF-79CF-D431-93FF-50D0AB2C691F}"/>
          </ac:spMkLst>
        </pc:spChg>
        <pc:spChg chg="mod">
          <ac:chgData name="Mattia Musumeci" userId="S::s4670261@studenti.unige.it::00f9708b-2733-484e-a6d3-ab487f691696" providerId="AD" clId="Web-{4F1D4BA2-0EC3-4A8F-A46A-40DD7CB2130D}" dt="2022-07-10T08:48:00.425" v="850" actId="20577"/>
          <ac:spMkLst>
            <pc:docMk/>
            <pc:sldMk cId="3570215889" sldId="273"/>
            <ac:spMk id="8" creationId="{64A8C7AA-1F6D-6A99-E437-0089AFB61B0D}"/>
          </ac:spMkLst>
        </pc:spChg>
        <pc:picChg chg="del">
          <ac:chgData name="Mattia Musumeci" userId="S::s4670261@studenti.unige.it::00f9708b-2733-484e-a6d3-ab487f691696" providerId="AD" clId="Web-{4F1D4BA2-0EC3-4A8F-A46A-40DD7CB2130D}" dt="2022-07-10T08:45:55.359" v="791"/>
          <ac:picMkLst>
            <pc:docMk/>
            <pc:sldMk cId="3570215889" sldId="273"/>
            <ac:picMk id="12" creationId="{F2CF9689-F4D7-6E08-5291-FD29799572B0}"/>
          </ac:picMkLst>
        </pc:picChg>
      </pc:sldChg>
      <pc:sldChg chg="add del replId">
        <pc:chgData name="Mattia Musumeci" userId="S::s4670261@studenti.unige.it::00f9708b-2733-484e-a6d3-ab487f691696" providerId="AD" clId="Web-{4F1D4BA2-0EC3-4A8F-A46A-40DD7CB2130D}" dt="2022-07-10T08:38:42.676" v="498"/>
        <pc:sldMkLst>
          <pc:docMk/>
          <pc:sldMk cId="1898615308" sldId="274"/>
        </pc:sldMkLst>
      </pc:sldChg>
    </pc:docChg>
  </pc:docChgLst>
  <pc:docChgLst>
    <pc:chgData name="Daniele Martino Parisi" userId="S::s4670964@studenti.unige.it::315f52e3-5fa8-451f-8ff2-38e2ff6ef94c" providerId="AD" clId="Web-{1A6D5269-6550-4A9F-8C7E-D9B67F0AFED9}"/>
    <pc:docChg chg="addSld modSld">
      <pc:chgData name="Daniele Martino Parisi" userId="S::s4670964@studenti.unige.it::315f52e3-5fa8-451f-8ff2-38e2ff6ef94c" providerId="AD" clId="Web-{1A6D5269-6550-4A9F-8C7E-D9B67F0AFED9}" dt="2022-07-09T13:48:25.791" v="390" actId="1076"/>
      <pc:docMkLst>
        <pc:docMk/>
      </pc:docMkLst>
      <pc:sldChg chg="addSp delSp modSp">
        <pc:chgData name="Daniele Martino Parisi" userId="S::s4670964@studenti.unige.it::315f52e3-5fa8-451f-8ff2-38e2ff6ef94c" providerId="AD" clId="Web-{1A6D5269-6550-4A9F-8C7E-D9B67F0AFED9}" dt="2022-07-09T12:39:12.717" v="4"/>
        <pc:sldMkLst>
          <pc:docMk/>
          <pc:sldMk cId="3962583941" sldId="256"/>
        </pc:sldMkLst>
        <pc:picChg chg="add del mod">
          <ac:chgData name="Daniele Martino Parisi" userId="S::s4670964@studenti.unige.it::315f52e3-5fa8-451f-8ff2-38e2ff6ef94c" providerId="AD" clId="Web-{1A6D5269-6550-4A9F-8C7E-D9B67F0AFED9}" dt="2022-07-09T12:38:04.372" v="1"/>
          <ac:picMkLst>
            <pc:docMk/>
            <pc:sldMk cId="3962583941" sldId="256"/>
            <ac:picMk id="4" creationId="{F864FF30-B128-AA5D-4B62-A71CA3D0B6FB}"/>
          </ac:picMkLst>
        </pc:picChg>
        <pc:picChg chg="add mod">
          <ac:chgData name="Daniele Martino Parisi" userId="S::s4670964@studenti.unige.it::315f52e3-5fa8-451f-8ff2-38e2ff6ef94c" providerId="AD" clId="Web-{1A6D5269-6550-4A9F-8C7E-D9B67F0AFED9}" dt="2022-07-09T12:38:39.529" v="2"/>
          <ac:picMkLst>
            <pc:docMk/>
            <pc:sldMk cId="3962583941" sldId="256"/>
            <ac:picMk id="5" creationId="{3322CA27-0193-44B9-7F01-469456D2855F}"/>
          </ac:picMkLst>
        </pc:picChg>
        <pc:picChg chg="add del mod">
          <ac:chgData name="Daniele Martino Parisi" userId="S::s4670964@studenti.unige.it::315f52e3-5fa8-451f-8ff2-38e2ff6ef94c" providerId="AD" clId="Web-{1A6D5269-6550-4A9F-8C7E-D9B67F0AFED9}" dt="2022-07-09T12:39:12.717" v="4"/>
          <ac:picMkLst>
            <pc:docMk/>
            <pc:sldMk cId="3962583941" sldId="256"/>
            <ac:picMk id="6" creationId="{16126461-74C5-7F16-4164-ABD7C8BA2FD9}"/>
          </ac:picMkLst>
        </pc:picChg>
      </pc:sldChg>
      <pc:sldChg chg="modSp">
        <pc:chgData name="Daniele Martino Parisi" userId="S::s4670964@studenti.unige.it::315f52e3-5fa8-451f-8ff2-38e2ff6ef94c" providerId="AD" clId="Web-{1A6D5269-6550-4A9F-8C7E-D9B67F0AFED9}" dt="2022-07-09T12:44:03.849" v="14" actId="20577"/>
        <pc:sldMkLst>
          <pc:docMk/>
          <pc:sldMk cId="3428918811" sldId="257"/>
        </pc:sldMkLst>
        <pc:spChg chg="mod">
          <ac:chgData name="Daniele Martino Parisi" userId="S::s4670964@studenti.unige.it::315f52e3-5fa8-451f-8ff2-38e2ff6ef94c" providerId="AD" clId="Web-{1A6D5269-6550-4A9F-8C7E-D9B67F0AFED9}" dt="2022-07-09T12:44:03.849" v="14" actId="20577"/>
          <ac:spMkLst>
            <pc:docMk/>
            <pc:sldMk cId="3428918811" sldId="257"/>
            <ac:spMk id="3" creationId="{71586719-A4F9-6284-0B56-0D9CC8C2F71B}"/>
          </ac:spMkLst>
        </pc:spChg>
      </pc:sldChg>
      <pc:sldChg chg="addSp delSp modSp new mod setBg">
        <pc:chgData name="Daniele Martino Parisi" userId="S::s4670964@studenti.unige.it::315f52e3-5fa8-451f-8ff2-38e2ff6ef94c" providerId="AD" clId="Web-{1A6D5269-6550-4A9F-8C7E-D9B67F0AFED9}" dt="2022-07-09T13:38:07.148" v="384" actId="14100"/>
        <pc:sldMkLst>
          <pc:docMk/>
          <pc:sldMk cId="887240498" sldId="259"/>
        </pc:sldMkLst>
        <pc:spChg chg="mod">
          <ac:chgData name="Daniele Martino Parisi" userId="S::s4670964@studenti.unige.it::315f52e3-5fa8-451f-8ff2-38e2ff6ef94c" providerId="AD" clId="Web-{1A6D5269-6550-4A9F-8C7E-D9B67F0AFED9}" dt="2022-07-09T13:35:29.316" v="377" actId="1076"/>
          <ac:spMkLst>
            <pc:docMk/>
            <pc:sldMk cId="887240498" sldId="259"/>
            <ac:spMk id="2" creationId="{F83C4FE1-419F-2CC8-C0D4-6165F626DD1D}"/>
          </ac:spMkLst>
        </pc:spChg>
        <pc:spChg chg="add del mod">
          <ac:chgData name="Daniele Martino Parisi" userId="S::s4670964@studenti.unige.it::315f52e3-5fa8-451f-8ff2-38e2ff6ef94c" providerId="AD" clId="Web-{1A6D5269-6550-4A9F-8C7E-D9B67F0AFED9}" dt="2022-07-09T13:35:25.831" v="376" actId="1076"/>
          <ac:spMkLst>
            <pc:docMk/>
            <pc:sldMk cId="887240498" sldId="259"/>
            <ac:spMk id="3" creationId="{F3E1D510-CC03-428C-84EF-F1EE2099B6D7}"/>
          </ac:spMkLst>
        </pc:spChg>
        <pc:spChg chg="add del mod">
          <ac:chgData name="Daniele Martino Parisi" userId="S::s4670964@studenti.unige.it::315f52e3-5fa8-451f-8ff2-38e2ff6ef94c" providerId="AD" clId="Web-{1A6D5269-6550-4A9F-8C7E-D9B67F0AFED9}" dt="2022-07-09T13:33:21.094" v="361"/>
          <ac:spMkLst>
            <pc:docMk/>
            <pc:sldMk cId="887240498" sldId="259"/>
            <ac:spMk id="8" creationId="{8329AD55-44A6-9827-1922-66EB8F8108D3}"/>
          </ac:spMkLst>
        </pc:spChg>
        <pc:spChg chg="add del">
          <ac:chgData name="Daniele Martino Parisi" userId="S::s4670964@studenti.unige.it::315f52e3-5fa8-451f-8ff2-38e2ff6ef94c" providerId="AD" clId="Web-{1A6D5269-6550-4A9F-8C7E-D9B67F0AFED9}" dt="2022-07-09T13:32:35.140" v="356"/>
          <ac:spMkLst>
            <pc:docMk/>
            <pc:sldMk cId="887240498" sldId="259"/>
            <ac:spMk id="11" creationId="{352BEC0E-22F8-46D0-9632-375DB541B06C}"/>
          </ac:spMkLst>
        </pc:spChg>
        <pc:spChg chg="add del">
          <ac:chgData name="Daniele Martino Parisi" userId="S::s4670964@studenti.unige.it::315f52e3-5fa8-451f-8ff2-38e2ff6ef94c" providerId="AD" clId="Web-{1A6D5269-6550-4A9F-8C7E-D9B67F0AFED9}" dt="2022-07-09T13:32:35.140" v="356"/>
          <ac:spMkLst>
            <pc:docMk/>
            <pc:sldMk cId="887240498" sldId="259"/>
            <ac:spMk id="13" creationId="{3FCFB1DE-0B7E-48CC-BA90-B2AB0889F9D6}"/>
          </ac:spMkLst>
        </pc:spChg>
        <pc:spChg chg="add del">
          <ac:chgData name="Daniele Martino Parisi" userId="S::s4670964@studenti.unige.it::315f52e3-5fa8-451f-8ff2-38e2ff6ef94c" providerId="AD" clId="Web-{1A6D5269-6550-4A9F-8C7E-D9B67F0AFED9}" dt="2022-07-09T13:34:02.673" v="362"/>
          <ac:spMkLst>
            <pc:docMk/>
            <pc:sldMk cId="887240498" sldId="259"/>
            <ac:spMk id="18" creationId="{2CB962CF-61A3-4EF9-94F6-7C59B0329524}"/>
          </ac:spMkLst>
        </pc:spChg>
        <pc:spChg chg="add del">
          <ac:chgData name="Daniele Martino Parisi" userId="S::s4670964@studenti.unige.it::315f52e3-5fa8-451f-8ff2-38e2ff6ef94c" providerId="AD" clId="Web-{1A6D5269-6550-4A9F-8C7E-D9B67F0AFED9}" dt="2022-07-09T13:34:25.236" v="368"/>
          <ac:spMkLst>
            <pc:docMk/>
            <pc:sldMk cId="887240498" sldId="259"/>
            <ac:spMk id="23" creationId="{352BEC0E-22F8-46D0-9632-375DB541B06C}"/>
          </ac:spMkLst>
        </pc:spChg>
        <pc:spChg chg="add del">
          <ac:chgData name="Daniele Martino Parisi" userId="S::s4670964@studenti.unige.it::315f52e3-5fa8-451f-8ff2-38e2ff6ef94c" providerId="AD" clId="Web-{1A6D5269-6550-4A9F-8C7E-D9B67F0AFED9}" dt="2022-07-09T13:34:25.236" v="368"/>
          <ac:spMkLst>
            <pc:docMk/>
            <pc:sldMk cId="887240498" sldId="259"/>
            <ac:spMk id="25" creationId="{3FCFB1DE-0B7E-48CC-BA90-B2AB0889F9D6}"/>
          </ac:spMkLst>
        </pc:spChg>
        <pc:spChg chg="add">
          <ac:chgData name="Daniele Martino Parisi" userId="S::s4670964@studenti.unige.it::315f52e3-5fa8-451f-8ff2-38e2ff6ef94c" providerId="AD" clId="Web-{1A6D5269-6550-4A9F-8C7E-D9B67F0AFED9}" dt="2022-07-09T13:34:25.236" v="368"/>
          <ac:spMkLst>
            <pc:docMk/>
            <pc:sldMk cId="887240498" sldId="259"/>
            <ac:spMk id="30" creationId="{2CB962CF-61A3-4EF9-94F6-7C59B0329524}"/>
          </ac:spMkLst>
        </pc:spChg>
        <pc:picChg chg="mod">
          <ac:chgData name="Daniele Martino Parisi" userId="S::s4670964@studenti.unige.it::315f52e3-5fa8-451f-8ff2-38e2ff6ef94c" providerId="AD" clId="Web-{1A6D5269-6550-4A9F-8C7E-D9B67F0AFED9}" dt="2022-07-09T12:59:22.028" v="294" actId="1076"/>
          <ac:picMkLst>
            <pc:docMk/>
            <pc:sldMk cId="887240498" sldId="259"/>
            <ac:picMk id="4" creationId="{14555D83-32D7-87EF-36EC-31471F7B44C5}"/>
          </ac:picMkLst>
        </pc:picChg>
        <pc:picChg chg="mod">
          <ac:chgData name="Daniele Martino Parisi" userId="S::s4670964@studenti.unige.it::315f52e3-5fa8-451f-8ff2-38e2ff6ef94c" providerId="AD" clId="Web-{1A6D5269-6550-4A9F-8C7E-D9B67F0AFED9}" dt="2022-07-09T13:35:49.894" v="381" actId="1076"/>
          <ac:picMkLst>
            <pc:docMk/>
            <pc:sldMk cId="887240498" sldId="259"/>
            <ac:picMk id="5" creationId="{9D85B0E4-25FE-ED66-6468-B287892631C2}"/>
          </ac:picMkLst>
        </pc:picChg>
        <pc:picChg chg="mod">
          <ac:chgData name="Daniele Martino Parisi" userId="S::s4670964@studenti.unige.it::315f52e3-5fa8-451f-8ff2-38e2ff6ef94c" providerId="AD" clId="Web-{1A6D5269-6550-4A9F-8C7E-D9B67F0AFED9}" dt="2022-07-09T13:38:07.148" v="384" actId="14100"/>
          <ac:picMkLst>
            <pc:docMk/>
            <pc:sldMk cId="887240498" sldId="259"/>
            <ac:picMk id="6" creationId="{4CD92426-1C39-3D95-0776-1419750D33FA}"/>
          </ac:picMkLst>
        </pc:picChg>
      </pc:sldChg>
      <pc:sldChg chg="modSp">
        <pc:chgData name="Daniele Martino Parisi" userId="S::s4670964@studenti.unige.it::315f52e3-5fa8-451f-8ff2-38e2ff6ef94c" providerId="AD" clId="Web-{1A6D5269-6550-4A9F-8C7E-D9B67F0AFED9}" dt="2022-07-09T13:48:25.791" v="390" actId="1076"/>
        <pc:sldMkLst>
          <pc:docMk/>
          <pc:sldMk cId="3811184671" sldId="267"/>
        </pc:sldMkLst>
        <pc:picChg chg="mod">
          <ac:chgData name="Daniele Martino Parisi" userId="S::s4670964@studenti.unige.it::315f52e3-5fa8-451f-8ff2-38e2ff6ef94c" providerId="AD" clId="Web-{1A6D5269-6550-4A9F-8C7E-D9B67F0AFED9}" dt="2022-07-09T13:48:25.791" v="390" actId="1076"/>
          <ac:picMkLst>
            <pc:docMk/>
            <pc:sldMk cId="3811184671" sldId="267"/>
            <ac:picMk id="9" creationId="{0E5D4AF6-FE5A-B315-5101-AB7D0B969BD1}"/>
          </ac:picMkLst>
        </pc:picChg>
      </pc:sldChg>
    </pc:docChg>
  </pc:docChgLst>
  <pc:docChgLst>
    <pc:chgData name="Mattia Musumeci" userId="S::s4670261@studenti.unige.it::00f9708b-2733-484e-a6d3-ab487f691696" providerId="AD" clId="Web-{0D554CAE-81E2-AA12-5FFF-59ED830B8DB3}"/>
    <pc:docChg chg="addSld modSld sldOrd">
      <pc:chgData name="Mattia Musumeci" userId="S::s4670261@studenti.unige.it::00f9708b-2733-484e-a6d3-ab487f691696" providerId="AD" clId="Web-{0D554CAE-81E2-AA12-5FFF-59ED830B8DB3}" dt="2022-07-09T13:47:05.299" v="2396" actId="14100"/>
      <pc:docMkLst>
        <pc:docMk/>
      </pc:docMkLst>
      <pc:sldChg chg="addSp delSp modSp new">
        <pc:chgData name="Mattia Musumeci" userId="S::s4670261@studenti.unige.it::00f9708b-2733-484e-a6d3-ab487f691696" providerId="AD" clId="Web-{0D554CAE-81E2-AA12-5FFF-59ED830B8DB3}" dt="2022-07-09T13:40:48.007" v="2240" actId="20577"/>
        <pc:sldMkLst>
          <pc:docMk/>
          <pc:sldMk cId="3428918811" sldId="257"/>
        </pc:sldMkLst>
        <pc:spChg chg="mod">
          <ac:chgData name="Mattia Musumeci" userId="S::s4670261@studenti.unige.it::00f9708b-2733-484e-a6d3-ab487f691696" providerId="AD" clId="Web-{0D554CAE-81E2-AA12-5FFF-59ED830B8DB3}" dt="2022-07-09T13:05:50.553" v="1502" actId="20577"/>
          <ac:spMkLst>
            <pc:docMk/>
            <pc:sldMk cId="3428918811" sldId="257"/>
            <ac:spMk id="2" creationId="{78EF8A5A-C4E3-B40F-5E96-FDB9FF42355E}"/>
          </ac:spMkLst>
        </pc:spChg>
        <pc:spChg chg="mod">
          <ac:chgData name="Mattia Musumeci" userId="S::s4670261@studenti.unige.it::00f9708b-2733-484e-a6d3-ab487f691696" providerId="AD" clId="Web-{0D554CAE-81E2-AA12-5FFF-59ED830B8DB3}" dt="2022-07-09T13:40:48.007" v="2240" actId="20577"/>
          <ac:spMkLst>
            <pc:docMk/>
            <pc:sldMk cId="3428918811" sldId="257"/>
            <ac:spMk id="3" creationId="{71586719-A4F9-6284-0B56-0D9CC8C2F71B}"/>
          </ac:spMkLst>
        </pc:spChg>
        <pc:spChg chg="add del mod">
          <ac:chgData name="Mattia Musumeci" userId="S::s4670261@studenti.unige.it::00f9708b-2733-484e-a6d3-ab487f691696" providerId="AD" clId="Web-{0D554CAE-81E2-AA12-5FFF-59ED830B8DB3}" dt="2022-07-09T13:39:16.254" v="2148"/>
          <ac:spMkLst>
            <pc:docMk/>
            <pc:sldMk cId="3428918811" sldId="257"/>
            <ac:spMk id="5" creationId="{672C6A9D-1572-9E8A-E8CF-EE071DF00933}"/>
          </ac:spMkLst>
        </pc:spChg>
      </pc:sldChg>
      <pc:sldChg chg="addSp delSp modSp">
        <pc:chgData name="Mattia Musumeci" userId="S::s4670261@studenti.unige.it::00f9708b-2733-484e-a6d3-ab487f691696" providerId="AD" clId="Web-{0D554CAE-81E2-AA12-5FFF-59ED830B8DB3}" dt="2022-07-09T13:37:11.735" v="2069" actId="1076"/>
        <pc:sldMkLst>
          <pc:docMk/>
          <pc:sldMk cId="3094274281" sldId="258"/>
        </pc:sldMkLst>
        <pc:spChg chg="mod">
          <ac:chgData name="Mattia Musumeci" userId="S::s4670261@studenti.unige.it::00f9708b-2733-484e-a6d3-ab487f691696" providerId="AD" clId="Web-{0D554CAE-81E2-AA12-5FFF-59ED830B8DB3}" dt="2022-07-09T13:37:11.735" v="2069" actId="1076"/>
          <ac:spMkLst>
            <pc:docMk/>
            <pc:sldMk cId="3094274281" sldId="258"/>
            <ac:spMk id="166" creationId="{00000000-0000-0000-0000-000000000000}"/>
          </ac:spMkLst>
        </pc:spChg>
        <pc:spChg chg="mod">
          <ac:chgData name="Mattia Musumeci" userId="S::s4670261@studenti.unige.it::00f9708b-2733-484e-a6d3-ab487f691696" providerId="AD" clId="Web-{0D554CAE-81E2-AA12-5FFF-59ED830B8DB3}" dt="2022-07-09T13:37:08.360" v="2068" actId="1076"/>
          <ac:spMkLst>
            <pc:docMk/>
            <pc:sldMk cId="3094274281" sldId="258"/>
            <ac:spMk id="167" creationId="{00000000-0000-0000-0000-000000000000}"/>
          </ac:spMkLst>
        </pc:spChg>
        <pc:picChg chg="add del mod">
          <ac:chgData name="Mattia Musumeci" userId="S::s4670261@studenti.unige.it::00f9708b-2733-484e-a6d3-ab487f691696" providerId="AD" clId="Web-{0D554CAE-81E2-AA12-5FFF-59ED830B8DB3}" dt="2022-07-09T13:11:02.453" v="1520"/>
          <ac:picMkLst>
            <pc:docMk/>
            <pc:sldMk cId="3094274281" sldId="258"/>
            <ac:picMk id="5" creationId="{E1EF31AB-674B-B18C-475B-E104044CB392}"/>
          </ac:picMkLst>
        </pc:picChg>
        <pc:picChg chg="del">
          <ac:chgData name="Mattia Musumeci" userId="S::s4670261@studenti.unige.it::00f9708b-2733-484e-a6d3-ab487f691696" providerId="AD" clId="Web-{0D554CAE-81E2-AA12-5FFF-59ED830B8DB3}" dt="2022-07-09T13:34:07.636" v="2040"/>
          <ac:picMkLst>
            <pc:docMk/>
            <pc:sldMk cId="3094274281" sldId="258"/>
            <ac:picMk id="6" creationId="{018BAF26-5F67-1FDC-EB68-C75C54CB975B}"/>
          </ac:picMkLst>
        </pc:picChg>
        <pc:picChg chg="add del mod">
          <ac:chgData name="Mattia Musumeci" userId="S::s4670261@studenti.unige.it::00f9708b-2733-484e-a6d3-ab487f691696" providerId="AD" clId="Web-{0D554CAE-81E2-AA12-5FFF-59ED830B8DB3}" dt="2022-07-09T13:34:03.558" v="2039"/>
          <ac:picMkLst>
            <pc:docMk/>
            <pc:sldMk cId="3094274281" sldId="258"/>
            <ac:picMk id="7" creationId="{E8F1CC4E-A348-254B-8D36-47740840F414}"/>
          </ac:picMkLst>
        </pc:picChg>
        <pc:picChg chg="add del mod">
          <ac:chgData name="Mattia Musumeci" userId="S::s4670261@studenti.unige.it::00f9708b-2733-484e-a6d3-ab487f691696" providerId="AD" clId="Web-{0D554CAE-81E2-AA12-5FFF-59ED830B8DB3}" dt="2022-07-09T13:35:15.998" v="2049"/>
          <ac:picMkLst>
            <pc:docMk/>
            <pc:sldMk cId="3094274281" sldId="258"/>
            <ac:picMk id="8" creationId="{2DE42054-4563-CE11-6E50-CA2E4951E159}"/>
          </ac:picMkLst>
        </pc:picChg>
        <pc:picChg chg="add mod">
          <ac:chgData name="Mattia Musumeci" userId="S::s4670261@studenti.unige.it::00f9708b-2733-484e-a6d3-ab487f691696" providerId="AD" clId="Web-{0D554CAE-81E2-AA12-5FFF-59ED830B8DB3}" dt="2022-07-09T13:35:20.560" v="2050" actId="1076"/>
          <ac:picMkLst>
            <pc:docMk/>
            <pc:sldMk cId="3094274281" sldId="258"/>
            <ac:picMk id="9" creationId="{D85216AF-ED4F-64CA-969F-AB33BD27453C}"/>
          </ac:picMkLst>
        </pc:picChg>
      </pc:sldChg>
      <pc:sldChg chg="addSp modSp">
        <pc:chgData name="Mattia Musumeci" userId="S::s4670261@studenti.unige.it::00f9708b-2733-484e-a6d3-ab487f691696" providerId="AD" clId="Web-{0D554CAE-81E2-AA12-5FFF-59ED830B8DB3}" dt="2022-07-09T13:21:55.425" v="1813" actId="1076"/>
        <pc:sldMkLst>
          <pc:docMk/>
          <pc:sldMk cId="887240498" sldId="259"/>
        </pc:sldMkLst>
        <pc:spChg chg="mod">
          <ac:chgData name="Mattia Musumeci" userId="S::s4670261@studenti.unige.it::00f9708b-2733-484e-a6d3-ab487f691696" providerId="AD" clId="Web-{0D554CAE-81E2-AA12-5FFF-59ED830B8DB3}" dt="2022-07-09T13:21:52.097" v="1812" actId="20577"/>
          <ac:spMkLst>
            <pc:docMk/>
            <pc:sldMk cId="887240498" sldId="259"/>
            <ac:spMk id="3" creationId="{F3E1D510-CC03-428C-84EF-F1EE2099B6D7}"/>
          </ac:spMkLst>
        </pc:spChg>
        <pc:picChg chg="mod">
          <ac:chgData name="Mattia Musumeci" userId="S::s4670261@studenti.unige.it::00f9708b-2733-484e-a6d3-ab487f691696" providerId="AD" clId="Web-{0D554CAE-81E2-AA12-5FFF-59ED830B8DB3}" dt="2022-07-09T13:18:17.122" v="1656" actId="1076"/>
          <ac:picMkLst>
            <pc:docMk/>
            <pc:sldMk cId="887240498" sldId="259"/>
            <ac:picMk id="5" creationId="{9D85B0E4-25FE-ED66-6468-B287892631C2}"/>
          </ac:picMkLst>
        </pc:picChg>
        <pc:picChg chg="add mod">
          <ac:chgData name="Mattia Musumeci" userId="S::s4670261@studenti.unige.it::00f9708b-2733-484e-a6d3-ab487f691696" providerId="AD" clId="Web-{0D554CAE-81E2-AA12-5FFF-59ED830B8DB3}" dt="2022-07-09T13:21:55.425" v="1813" actId="1076"/>
          <ac:picMkLst>
            <pc:docMk/>
            <pc:sldMk cId="887240498" sldId="259"/>
            <ac:picMk id="6" creationId="{4CD92426-1C39-3D95-0776-1419750D33FA}"/>
          </ac:picMkLst>
        </pc:picChg>
      </pc:sldChg>
      <pc:sldChg chg="addSp delSp modSp new mod setBg">
        <pc:chgData name="Mattia Musumeci" userId="S::s4670261@studenti.unige.it::00f9708b-2733-484e-a6d3-ab487f691696" providerId="AD" clId="Web-{0D554CAE-81E2-AA12-5FFF-59ED830B8DB3}" dt="2022-07-09T13:13:41.535" v="1530"/>
        <pc:sldMkLst>
          <pc:docMk/>
          <pc:sldMk cId="1334326534" sldId="260"/>
        </pc:sldMkLst>
        <pc:spChg chg="mod">
          <ac:chgData name="Mattia Musumeci" userId="S::s4670261@studenti.unige.it::00f9708b-2733-484e-a6d3-ab487f691696" providerId="AD" clId="Web-{0D554CAE-81E2-AA12-5FFF-59ED830B8DB3}" dt="2022-07-09T12:54:31.784" v="555" actId="20577"/>
          <ac:spMkLst>
            <pc:docMk/>
            <pc:sldMk cId="1334326534" sldId="260"/>
            <ac:spMk id="2" creationId="{437828D2-D9C5-41C7-9F05-EF2F44A182B0}"/>
          </ac:spMkLst>
        </pc:spChg>
        <pc:spChg chg="mod">
          <ac:chgData name="Mattia Musumeci" userId="S::s4670261@studenti.unige.it::00f9708b-2733-484e-a6d3-ab487f691696" providerId="AD" clId="Web-{0D554CAE-81E2-AA12-5FFF-59ED830B8DB3}" dt="2022-07-09T13:02:57.799" v="1331" actId="20577"/>
          <ac:spMkLst>
            <pc:docMk/>
            <pc:sldMk cId="1334326534" sldId="260"/>
            <ac:spMk id="3" creationId="{2E6ACA4C-9E66-7205-1549-7A3A88A7F62B}"/>
          </ac:spMkLst>
        </pc:spChg>
        <pc:picChg chg="add del mod">
          <ac:chgData name="Mattia Musumeci" userId="S::s4670261@studenti.unige.it::00f9708b-2733-484e-a6d3-ab487f691696" providerId="AD" clId="Web-{0D554CAE-81E2-AA12-5FFF-59ED830B8DB3}" dt="2022-07-09T13:13:41.535" v="1530"/>
          <ac:picMkLst>
            <pc:docMk/>
            <pc:sldMk cId="1334326534" sldId="260"/>
            <ac:picMk id="4" creationId="{7416518B-9712-1A80-32A5-B3C4D9514B73}"/>
          </ac:picMkLst>
        </pc:picChg>
        <pc:picChg chg="add del">
          <ac:chgData name="Mattia Musumeci" userId="S::s4670261@studenti.unige.it::00f9708b-2733-484e-a6d3-ab487f691696" providerId="AD" clId="Web-{0D554CAE-81E2-AA12-5FFF-59ED830B8DB3}" dt="2022-07-09T12:48:07.133" v="239"/>
          <ac:picMkLst>
            <pc:docMk/>
            <pc:sldMk cId="1334326534" sldId="260"/>
            <ac:picMk id="5" creationId="{DEC043AB-0CE7-49B6-1ADE-C01BC8FFA3E9}"/>
          </ac:picMkLst>
        </pc:picChg>
        <pc:picChg chg="mod">
          <ac:chgData name="Mattia Musumeci" userId="S::s4670261@studenti.unige.it::00f9708b-2733-484e-a6d3-ab487f691696" providerId="AD" clId="Web-{0D554CAE-81E2-AA12-5FFF-59ED830B8DB3}" dt="2022-07-09T13:08:32.449" v="1511" actId="1076"/>
          <ac:picMkLst>
            <pc:docMk/>
            <pc:sldMk cId="1334326534" sldId="260"/>
            <ac:picMk id="7" creationId="{14DD36F3-5887-0677-5FE3-7F3DC04F3DEE}"/>
          </ac:picMkLst>
        </pc:picChg>
        <pc:picChg chg="add del mod">
          <ac:chgData name="Mattia Musumeci" userId="S::s4670261@studenti.unige.it::00f9708b-2733-484e-a6d3-ab487f691696" providerId="AD" clId="Web-{0D554CAE-81E2-AA12-5FFF-59ED830B8DB3}" dt="2022-07-09T13:08:56.715" v="1517"/>
          <ac:picMkLst>
            <pc:docMk/>
            <pc:sldMk cId="1334326534" sldId="260"/>
            <ac:picMk id="8" creationId="{258C44CC-590A-B94F-B5E5-D1796F429DEF}"/>
          </ac:picMkLst>
        </pc:picChg>
        <pc:picChg chg="add del mod">
          <ac:chgData name="Mattia Musumeci" userId="S::s4670261@studenti.unige.it::00f9708b-2733-484e-a6d3-ab487f691696" providerId="AD" clId="Web-{0D554CAE-81E2-AA12-5FFF-59ED830B8DB3}" dt="2022-07-09T13:13:33.441" v="1529"/>
          <ac:picMkLst>
            <pc:docMk/>
            <pc:sldMk cId="1334326534" sldId="260"/>
            <ac:picMk id="10" creationId="{89133B02-243B-6702-A083-DFDF85260A18}"/>
          </ac:picMkLst>
        </pc:picChg>
        <pc:cxnChg chg="add del">
          <ac:chgData name="Mattia Musumeci" userId="S::s4670261@studenti.unige.it::00f9708b-2733-484e-a6d3-ab487f691696" providerId="AD" clId="Web-{0D554CAE-81E2-AA12-5FFF-59ED830B8DB3}" dt="2022-07-09T12:48:07.133" v="239"/>
          <ac:cxnSpMkLst>
            <pc:docMk/>
            <pc:sldMk cId="1334326534" sldId="260"/>
            <ac:cxnSpMk id="9" creationId="{A7F400EE-A8A5-48AF-B4D6-291B52C6F0B0}"/>
          </ac:cxnSpMkLst>
        </pc:cxnChg>
      </pc:sldChg>
      <pc:sldChg chg="modSp ord">
        <pc:chgData name="Mattia Musumeci" userId="S::s4670261@studenti.unige.it::00f9708b-2733-484e-a6d3-ab487f691696" providerId="AD" clId="Web-{0D554CAE-81E2-AA12-5FFF-59ED830B8DB3}" dt="2022-07-09T13:45:25.609" v="2352"/>
        <pc:sldMkLst>
          <pc:docMk/>
          <pc:sldMk cId="1349271608" sldId="261"/>
        </pc:sldMkLst>
        <pc:spChg chg="mod">
          <ac:chgData name="Mattia Musumeci" userId="S::s4670261@studenti.unige.it::00f9708b-2733-484e-a6d3-ab487f691696" providerId="AD" clId="Web-{0D554CAE-81E2-AA12-5FFF-59ED830B8DB3}" dt="2022-07-09T13:16:17.619" v="1540" actId="20577"/>
          <ac:spMkLst>
            <pc:docMk/>
            <pc:sldMk cId="1349271608" sldId="261"/>
            <ac:spMk id="5" creationId="{AF73B064-7009-F90A-F782-65E73274C9B1}"/>
          </ac:spMkLst>
        </pc:spChg>
        <pc:picChg chg="mod">
          <ac:chgData name="Mattia Musumeci" userId="S::s4670261@studenti.unige.it::00f9708b-2733-484e-a6d3-ab487f691696" providerId="AD" clId="Web-{0D554CAE-81E2-AA12-5FFF-59ED830B8DB3}" dt="2022-07-09T13:37:34.017" v="2072" actId="14100"/>
          <ac:picMkLst>
            <pc:docMk/>
            <pc:sldMk cId="1349271608" sldId="261"/>
            <ac:picMk id="8" creationId="{7749B7C8-1340-F6FB-05D7-5DAB85124BB9}"/>
          </ac:picMkLst>
        </pc:picChg>
      </pc:sldChg>
      <pc:sldChg chg="addSp delSp modSp new">
        <pc:chgData name="Mattia Musumeci" userId="S::s4670261@studenti.unige.it::00f9708b-2733-484e-a6d3-ab487f691696" providerId="AD" clId="Web-{0D554CAE-81E2-AA12-5FFF-59ED830B8DB3}" dt="2022-07-09T13:14:54.569" v="1538"/>
        <pc:sldMkLst>
          <pc:docMk/>
          <pc:sldMk cId="4284381278" sldId="263"/>
        </pc:sldMkLst>
        <pc:spChg chg="mod">
          <ac:chgData name="Mattia Musumeci" userId="S::s4670261@studenti.unige.it::00f9708b-2733-484e-a6d3-ab487f691696" providerId="AD" clId="Web-{0D554CAE-81E2-AA12-5FFF-59ED830B8DB3}" dt="2022-07-09T13:03:16.330" v="1359" actId="20577"/>
          <ac:spMkLst>
            <pc:docMk/>
            <pc:sldMk cId="4284381278" sldId="263"/>
            <ac:spMk id="2" creationId="{294AA3B3-0555-DA20-C58C-BEE07355C3B1}"/>
          </ac:spMkLst>
        </pc:spChg>
        <pc:spChg chg="mod">
          <ac:chgData name="Mattia Musumeci" userId="S::s4670261@studenti.unige.it::00f9708b-2733-484e-a6d3-ab487f691696" providerId="AD" clId="Web-{0D554CAE-81E2-AA12-5FFF-59ED830B8DB3}" dt="2022-07-09T13:04:17.488" v="1501" actId="14100"/>
          <ac:spMkLst>
            <pc:docMk/>
            <pc:sldMk cId="4284381278" sldId="263"/>
            <ac:spMk id="3" creationId="{CB27506E-A683-BDD2-ABAA-CD7F52F9B129}"/>
          </ac:spMkLst>
        </pc:spChg>
        <pc:picChg chg="add mod">
          <ac:chgData name="Mattia Musumeci" userId="S::s4670261@studenti.unige.it::00f9708b-2733-484e-a6d3-ab487f691696" providerId="AD" clId="Web-{0D554CAE-81E2-AA12-5FFF-59ED830B8DB3}" dt="2022-07-09T13:14:30.959" v="1535" actId="14100"/>
          <ac:picMkLst>
            <pc:docMk/>
            <pc:sldMk cId="4284381278" sldId="263"/>
            <ac:picMk id="4" creationId="{0E1B879B-4064-8C53-5966-1CE29FC1EFFC}"/>
          </ac:picMkLst>
        </pc:picChg>
        <pc:picChg chg="del">
          <ac:chgData name="Mattia Musumeci" userId="S::s4670261@studenti.unige.it::00f9708b-2733-484e-a6d3-ab487f691696" providerId="AD" clId="Web-{0D554CAE-81E2-AA12-5FFF-59ED830B8DB3}" dt="2022-07-09T13:14:54.569" v="1538"/>
          <ac:picMkLst>
            <pc:docMk/>
            <pc:sldMk cId="4284381278" sldId="263"/>
            <ac:picMk id="5" creationId="{3BDADA66-7E7E-8646-83E8-1922EB1D420C}"/>
          </ac:picMkLst>
        </pc:picChg>
        <pc:picChg chg="add del mod">
          <ac:chgData name="Mattia Musumeci" userId="S::s4670261@studenti.unige.it::00f9708b-2733-484e-a6d3-ab487f691696" providerId="AD" clId="Web-{0D554CAE-81E2-AA12-5FFF-59ED830B8DB3}" dt="2022-07-09T13:14:45.053" v="1537"/>
          <ac:picMkLst>
            <pc:docMk/>
            <pc:sldMk cId="4284381278" sldId="263"/>
            <ac:picMk id="6" creationId="{661B3BC2-E6D9-3930-91B6-82CEDB6C4A05}"/>
          </ac:picMkLst>
        </pc:picChg>
      </pc:sldChg>
      <pc:sldChg chg="modSp new">
        <pc:chgData name="Mattia Musumeci" userId="S::s4670261@studenti.unige.it::00f9708b-2733-484e-a6d3-ab487f691696" providerId="AD" clId="Web-{0D554CAE-81E2-AA12-5FFF-59ED830B8DB3}" dt="2022-07-09T13:38:56.957" v="2143" actId="20577"/>
        <pc:sldMkLst>
          <pc:docMk/>
          <pc:sldMk cId="3505507193" sldId="264"/>
        </pc:sldMkLst>
        <pc:spChg chg="mod">
          <ac:chgData name="Mattia Musumeci" userId="S::s4670261@studenti.unige.it::00f9708b-2733-484e-a6d3-ab487f691696" providerId="AD" clId="Web-{0D554CAE-81E2-AA12-5FFF-59ED830B8DB3}" dt="2022-07-09T13:23:47.897" v="1843" actId="20577"/>
          <ac:spMkLst>
            <pc:docMk/>
            <pc:sldMk cId="3505507193" sldId="264"/>
            <ac:spMk id="2" creationId="{224B7B69-15BD-2C37-80A6-55C23AD0BF3B}"/>
          </ac:spMkLst>
        </pc:spChg>
        <pc:spChg chg="mod">
          <ac:chgData name="Mattia Musumeci" userId="S::s4670261@studenti.unige.it::00f9708b-2733-484e-a6d3-ab487f691696" providerId="AD" clId="Web-{0D554CAE-81E2-AA12-5FFF-59ED830B8DB3}" dt="2022-07-09T13:38:56.957" v="2143" actId="20577"/>
          <ac:spMkLst>
            <pc:docMk/>
            <pc:sldMk cId="3505507193" sldId="264"/>
            <ac:spMk id="3" creationId="{14F5A6F9-14A3-9BCA-1F49-45C56294EF6D}"/>
          </ac:spMkLst>
        </pc:spChg>
      </pc:sldChg>
      <pc:sldChg chg="modSp">
        <pc:chgData name="Mattia Musumeci" userId="S::s4670261@studenti.unige.it::00f9708b-2733-484e-a6d3-ab487f691696" providerId="AD" clId="Web-{0D554CAE-81E2-AA12-5FFF-59ED830B8DB3}" dt="2022-07-09T13:34:42.403" v="2045" actId="1076"/>
        <pc:sldMkLst>
          <pc:docMk/>
          <pc:sldMk cId="2622238007" sldId="265"/>
        </pc:sldMkLst>
        <pc:spChg chg="mod">
          <ac:chgData name="Mattia Musumeci" userId="S::s4670261@studenti.unige.it::00f9708b-2733-484e-a6d3-ab487f691696" providerId="AD" clId="Web-{0D554CAE-81E2-AA12-5FFF-59ED830B8DB3}" dt="2022-07-09T13:34:41.184" v="2044" actId="1076"/>
          <ac:spMkLst>
            <pc:docMk/>
            <pc:sldMk cId="2622238007" sldId="265"/>
            <ac:spMk id="9" creationId="{89534DA7-E7E6-F24E-332C-DBC88F2E1076}"/>
          </ac:spMkLst>
        </pc:spChg>
        <pc:picChg chg="mod">
          <ac:chgData name="Mattia Musumeci" userId="S::s4670261@studenti.unige.it::00f9708b-2733-484e-a6d3-ab487f691696" providerId="AD" clId="Web-{0D554CAE-81E2-AA12-5FFF-59ED830B8DB3}" dt="2022-07-09T13:34:42.403" v="2045" actId="1076"/>
          <ac:picMkLst>
            <pc:docMk/>
            <pc:sldMk cId="2622238007" sldId="265"/>
            <ac:picMk id="8" creationId="{54FED267-197A-7D9E-86C3-37DFA904C0C3}"/>
          </ac:picMkLst>
        </pc:picChg>
      </pc:sldChg>
      <pc:sldChg chg="addSp delSp modSp">
        <pc:chgData name="Mattia Musumeci" userId="S::s4670261@studenti.unige.it::00f9708b-2733-484e-a6d3-ab487f691696" providerId="AD" clId="Web-{0D554CAE-81E2-AA12-5FFF-59ED830B8DB3}" dt="2022-07-09T13:47:05.299" v="2396" actId="14100"/>
        <pc:sldMkLst>
          <pc:docMk/>
          <pc:sldMk cId="2258944362" sldId="266"/>
        </pc:sldMkLst>
        <pc:spChg chg="mod">
          <ac:chgData name="Mattia Musumeci" userId="S::s4670261@studenti.unige.it::00f9708b-2733-484e-a6d3-ab487f691696" providerId="AD" clId="Web-{0D554CAE-81E2-AA12-5FFF-59ED830B8DB3}" dt="2022-07-09T13:47:02.002" v="2395" actId="20577"/>
          <ac:spMkLst>
            <pc:docMk/>
            <pc:sldMk cId="2258944362" sldId="266"/>
            <ac:spMk id="3" creationId="{71586719-A4F9-6284-0B56-0D9CC8C2F71B}"/>
          </ac:spMkLst>
        </pc:spChg>
        <pc:spChg chg="add mod">
          <ac:chgData name="Mattia Musumeci" userId="S::s4670261@studenti.unige.it::00f9708b-2733-484e-a6d3-ab487f691696" providerId="AD" clId="Web-{0D554CAE-81E2-AA12-5FFF-59ED830B8DB3}" dt="2022-07-09T13:47:05.299" v="2396" actId="14100"/>
          <ac:spMkLst>
            <pc:docMk/>
            <pc:sldMk cId="2258944362" sldId="266"/>
            <ac:spMk id="7" creationId="{93190D9F-BBE4-8768-C856-7C3566BBFE1A}"/>
          </ac:spMkLst>
        </pc:spChg>
        <pc:spChg chg="mod">
          <ac:chgData name="Mattia Musumeci" userId="S::s4670261@studenti.unige.it::00f9708b-2733-484e-a6d3-ab487f691696" providerId="AD" clId="Web-{0D554CAE-81E2-AA12-5FFF-59ED830B8DB3}" dt="2022-07-09T13:43:22.511" v="2324" actId="1076"/>
          <ac:spMkLst>
            <pc:docMk/>
            <pc:sldMk cId="2258944362" sldId="266"/>
            <ac:spMk id="10" creationId="{28079A18-A581-51C7-E3B0-1A5BFE441FEB}"/>
          </ac:spMkLst>
        </pc:spChg>
        <pc:picChg chg="add mod">
          <ac:chgData name="Mattia Musumeci" userId="S::s4670261@studenti.unige.it::00f9708b-2733-484e-a6d3-ab487f691696" providerId="AD" clId="Web-{0D554CAE-81E2-AA12-5FFF-59ED830B8DB3}" dt="2022-07-09T13:43:19.167" v="2323" actId="1076"/>
          <ac:picMkLst>
            <pc:docMk/>
            <pc:sldMk cId="2258944362" sldId="266"/>
            <ac:picMk id="5" creationId="{C39110A3-3051-8CC8-301E-28233BC4697C}"/>
          </ac:picMkLst>
        </pc:picChg>
        <pc:picChg chg="mod">
          <ac:chgData name="Mattia Musumeci" userId="S::s4670261@studenti.unige.it::00f9708b-2733-484e-a6d3-ab487f691696" providerId="AD" clId="Web-{0D554CAE-81E2-AA12-5FFF-59ED830B8DB3}" dt="2022-07-09T13:37:23.798" v="2070" actId="1076"/>
          <ac:picMkLst>
            <pc:docMk/>
            <pc:sldMk cId="2258944362" sldId="266"/>
            <ac:picMk id="6" creationId="{92B524B1-F475-A150-E80B-BB7BED82B743}"/>
          </ac:picMkLst>
        </pc:picChg>
        <pc:picChg chg="del mod">
          <ac:chgData name="Mattia Musumeci" userId="S::s4670261@studenti.unige.it::00f9708b-2733-484e-a6d3-ab487f691696" providerId="AD" clId="Web-{0D554CAE-81E2-AA12-5FFF-59ED830B8DB3}" dt="2022-07-09T13:41:31.664" v="2251"/>
          <ac:picMkLst>
            <pc:docMk/>
            <pc:sldMk cId="2258944362" sldId="266"/>
            <ac:picMk id="8" creationId="{31524E8C-F08B-3064-A286-8F4FC36E3C73}"/>
          </ac:picMkLst>
        </pc:picChg>
      </pc:sldChg>
      <pc:sldChg chg="modSp">
        <pc:chgData name="Mattia Musumeci" userId="S::s4670261@studenti.unige.it::00f9708b-2733-484e-a6d3-ab487f691696" providerId="AD" clId="Web-{0D554CAE-81E2-AA12-5FFF-59ED830B8DB3}" dt="2022-07-09T13:37:44.627" v="2074" actId="1076"/>
        <pc:sldMkLst>
          <pc:docMk/>
          <pc:sldMk cId="3811184671" sldId="267"/>
        </pc:sldMkLst>
        <pc:picChg chg="mod">
          <ac:chgData name="Mattia Musumeci" userId="S::s4670261@studenti.unige.it::00f9708b-2733-484e-a6d3-ab487f691696" providerId="AD" clId="Web-{0D554CAE-81E2-AA12-5FFF-59ED830B8DB3}" dt="2022-07-09T13:37:44.627" v="2074" actId="1076"/>
          <ac:picMkLst>
            <pc:docMk/>
            <pc:sldMk cId="3811184671" sldId="267"/>
            <ac:picMk id="3" creationId="{BCEE9073-8957-EBEB-F4C3-4DEA6797C0BE}"/>
          </ac:picMkLst>
        </pc:picChg>
      </pc:sldChg>
    </pc:docChg>
  </pc:docChgLst>
  <pc:docChgLst>
    <pc:chgData name="Matteo Maragliano" userId="S::s4636216@studenti.unige.it::aeabb523-9454-4d9b-9adc-62ead7b6f695" providerId="AD" clId="Web-{A3C4323A-5EAC-4827-88A1-F4CE9003A8D0}"/>
    <pc:docChg chg="addSld delSld modSld sldOrd addMainMaster modMainMaster">
      <pc:chgData name="Matteo Maragliano" userId="S::s4636216@studenti.unige.it::aeabb523-9454-4d9b-9adc-62ead7b6f695" providerId="AD" clId="Web-{A3C4323A-5EAC-4827-88A1-F4CE9003A8D0}" dt="2022-07-09T13:57:11.991" v="733" actId="14100"/>
      <pc:docMkLst>
        <pc:docMk/>
      </pc:docMkLst>
      <pc:sldChg chg="del">
        <pc:chgData name="Matteo Maragliano" userId="S::s4636216@studenti.unige.it::aeabb523-9454-4d9b-9adc-62ead7b6f695" providerId="AD" clId="Web-{A3C4323A-5EAC-4827-88A1-F4CE9003A8D0}" dt="2022-07-09T12:39:26.759" v="2"/>
        <pc:sldMkLst>
          <pc:docMk/>
          <pc:sldMk cId="3962583941" sldId="256"/>
        </pc:sldMkLst>
      </pc:sldChg>
      <pc:sldChg chg="addSp delSp modSp mod setBg">
        <pc:chgData name="Matteo Maragliano" userId="S::s4636216@studenti.unige.it::aeabb523-9454-4d9b-9adc-62ead7b6f695" providerId="AD" clId="Web-{A3C4323A-5EAC-4827-88A1-F4CE9003A8D0}" dt="2022-07-09T13:52:54.699" v="704" actId="1076"/>
        <pc:sldMkLst>
          <pc:docMk/>
          <pc:sldMk cId="3428918811" sldId="257"/>
        </pc:sldMkLst>
        <pc:spChg chg="mod">
          <ac:chgData name="Matteo Maragliano" userId="S::s4636216@studenti.unige.it::aeabb523-9454-4d9b-9adc-62ead7b6f695" providerId="AD" clId="Web-{A3C4323A-5EAC-4827-88A1-F4CE9003A8D0}" dt="2022-07-09T13:34:59.211" v="530"/>
          <ac:spMkLst>
            <pc:docMk/>
            <pc:sldMk cId="3428918811" sldId="257"/>
            <ac:spMk id="2" creationId="{78EF8A5A-C4E3-B40F-5E96-FDB9FF42355E}"/>
          </ac:spMkLst>
        </pc:spChg>
        <pc:spChg chg="mod">
          <ac:chgData name="Matteo Maragliano" userId="S::s4636216@studenti.unige.it::aeabb523-9454-4d9b-9adc-62ead7b6f695" providerId="AD" clId="Web-{A3C4323A-5EAC-4827-88A1-F4CE9003A8D0}" dt="2022-07-09T13:34:59.211" v="530"/>
          <ac:spMkLst>
            <pc:docMk/>
            <pc:sldMk cId="3428918811" sldId="257"/>
            <ac:spMk id="3" creationId="{71586719-A4F9-6284-0B56-0D9CC8C2F71B}"/>
          </ac:spMkLst>
        </pc:spChg>
        <pc:spChg chg="add del mod">
          <ac:chgData name="Matteo Maragliano" userId="S::s4636216@studenti.unige.it::aeabb523-9454-4d9b-9adc-62ead7b6f695" providerId="AD" clId="Web-{A3C4323A-5EAC-4827-88A1-F4CE9003A8D0}" dt="2022-07-09T13:31:13.544" v="493"/>
          <ac:spMkLst>
            <pc:docMk/>
            <pc:sldMk cId="3428918811" sldId="257"/>
            <ac:spMk id="9" creationId="{89534DA7-E7E6-F24E-332C-DBC88F2E1076}"/>
          </ac:spMkLst>
        </pc:spChg>
        <pc:spChg chg="add del">
          <ac:chgData name="Matteo Maragliano" userId="S::s4636216@studenti.unige.it::aeabb523-9454-4d9b-9adc-62ead7b6f695" providerId="AD" clId="Web-{A3C4323A-5EAC-4827-88A1-F4CE9003A8D0}" dt="2022-07-09T13:29:55.509" v="470"/>
          <ac:spMkLst>
            <pc:docMk/>
            <pc:sldMk cId="3428918811" sldId="257"/>
            <ac:spMk id="10" creationId="{E09C8CB4-9279-70D0-3C0E-B33EAEBD2847}"/>
          </ac:spMkLst>
        </pc:spChg>
        <pc:spChg chg="add del">
          <ac:chgData name="Matteo Maragliano" userId="S::s4636216@studenti.unige.it::aeabb523-9454-4d9b-9adc-62ead7b6f695" providerId="AD" clId="Web-{A3C4323A-5EAC-4827-88A1-F4CE9003A8D0}" dt="2022-07-09T13:34:55.602" v="529"/>
          <ac:spMkLst>
            <pc:docMk/>
            <pc:sldMk cId="3428918811" sldId="257"/>
            <ac:spMk id="11" creationId="{356BC199-B76C-8CCB-A4F6-FF357095D185}"/>
          </ac:spMkLst>
        </pc:spChg>
        <pc:spChg chg="add del">
          <ac:chgData name="Matteo Maragliano" userId="S::s4636216@studenti.unige.it::aeabb523-9454-4d9b-9adc-62ead7b6f695" providerId="AD" clId="Web-{A3C4323A-5EAC-4827-88A1-F4CE9003A8D0}" dt="2022-07-09T13:34:54.211" v="528"/>
          <ac:spMkLst>
            <pc:docMk/>
            <pc:sldMk cId="3428918811" sldId="257"/>
            <ac:spMk id="12" creationId="{D29E7705-BB75-3FC0-A9FB-4424781ADDE9}"/>
          </ac:spMkLst>
        </pc:spChg>
        <pc:spChg chg="add">
          <ac:chgData name="Matteo Maragliano" userId="S::s4636216@studenti.unige.it::aeabb523-9454-4d9b-9adc-62ead7b6f695" providerId="AD" clId="Web-{A3C4323A-5EAC-4827-88A1-F4CE9003A8D0}" dt="2022-07-09T13:34:59.211" v="530"/>
          <ac:spMkLst>
            <pc:docMk/>
            <pc:sldMk cId="3428918811" sldId="257"/>
            <ac:spMk id="13" creationId="{45D37F4E-DDB4-456B-97E0-9937730A039F}"/>
          </ac:spMkLst>
        </pc:spChg>
        <pc:spChg chg="add">
          <ac:chgData name="Matteo Maragliano" userId="S::s4636216@studenti.unige.it::aeabb523-9454-4d9b-9adc-62ead7b6f695" providerId="AD" clId="Web-{A3C4323A-5EAC-4827-88A1-F4CE9003A8D0}" dt="2022-07-09T13:34:59.211" v="530"/>
          <ac:spMkLst>
            <pc:docMk/>
            <pc:sldMk cId="3428918811" sldId="257"/>
            <ac:spMk id="14" creationId="{B2DD41CD-8F47-4F56-AD12-4E2FF7696987}"/>
          </ac:spMkLst>
        </pc:spChg>
        <pc:picChg chg="add del mod">
          <ac:chgData name="Matteo Maragliano" userId="S::s4636216@studenti.unige.it::aeabb523-9454-4d9b-9adc-62ead7b6f695" providerId="AD" clId="Web-{A3C4323A-5EAC-4827-88A1-F4CE9003A8D0}" dt="2022-07-09T13:51:47.369" v="695"/>
          <ac:picMkLst>
            <pc:docMk/>
            <pc:sldMk cId="3428918811" sldId="257"/>
            <ac:picMk id="4" creationId="{218BD88C-1C2E-4E3B-58CA-F62F3243566B}"/>
          </ac:picMkLst>
        </pc:picChg>
        <pc:picChg chg="add del">
          <ac:chgData name="Matteo Maragliano" userId="S::s4636216@studenti.unige.it::aeabb523-9454-4d9b-9adc-62ead7b6f695" providerId="AD" clId="Web-{A3C4323A-5EAC-4827-88A1-F4CE9003A8D0}" dt="2022-07-09T13:13:00.546" v="414"/>
          <ac:picMkLst>
            <pc:docMk/>
            <pc:sldMk cId="3428918811" sldId="257"/>
            <ac:picMk id="6" creationId="{FAADF781-EE98-FAA8-AB11-6168E4A819E5}"/>
          </ac:picMkLst>
        </pc:picChg>
        <pc:picChg chg="add del mod">
          <ac:chgData name="Matteo Maragliano" userId="S::s4636216@studenti.unige.it::aeabb523-9454-4d9b-9adc-62ead7b6f695" providerId="AD" clId="Web-{A3C4323A-5EAC-4827-88A1-F4CE9003A8D0}" dt="2022-07-09T13:28:34.381" v="461"/>
          <ac:picMkLst>
            <pc:docMk/>
            <pc:sldMk cId="3428918811" sldId="257"/>
            <ac:picMk id="7" creationId="{8DC80A14-9E84-C114-1578-B7AF64DC1A90}"/>
          </ac:picMkLst>
        </pc:picChg>
        <pc:picChg chg="add del mod">
          <ac:chgData name="Matteo Maragliano" userId="S::s4636216@studenti.unige.it::aeabb523-9454-4d9b-9adc-62ead7b6f695" providerId="AD" clId="Web-{A3C4323A-5EAC-4827-88A1-F4CE9003A8D0}" dt="2022-07-09T13:31:11.262" v="491"/>
          <ac:picMkLst>
            <pc:docMk/>
            <pc:sldMk cId="3428918811" sldId="257"/>
            <ac:picMk id="8" creationId="{54FED267-197A-7D9E-86C3-37DFA904C0C3}"/>
          </ac:picMkLst>
        </pc:picChg>
        <pc:picChg chg="add mod">
          <ac:chgData name="Matteo Maragliano" userId="S::s4636216@studenti.unige.it::aeabb523-9454-4d9b-9adc-62ead7b6f695" providerId="AD" clId="Web-{A3C4323A-5EAC-4827-88A1-F4CE9003A8D0}" dt="2022-07-09T13:52:54.699" v="704" actId="1076"/>
          <ac:picMkLst>
            <pc:docMk/>
            <pc:sldMk cId="3428918811" sldId="257"/>
            <ac:picMk id="15" creationId="{E5D34ADB-E9CB-EA1B-8B2B-D8A8AE0B42CB}"/>
          </ac:picMkLst>
        </pc:picChg>
      </pc:sldChg>
      <pc:sldChg chg="addSp delSp modSp add mod ord setBg">
        <pc:chgData name="Matteo Maragliano" userId="S::s4636216@studenti.unige.it::aeabb523-9454-4d9b-9adc-62ead7b6f695" providerId="AD" clId="Web-{A3C4323A-5EAC-4827-88A1-F4CE9003A8D0}" dt="2022-07-09T13:56:45.990" v="732" actId="14100"/>
        <pc:sldMkLst>
          <pc:docMk/>
          <pc:sldMk cId="3094274281" sldId="258"/>
        </pc:sldMkLst>
        <pc:spChg chg="add mod">
          <ac:chgData name="Matteo Maragliano" userId="S::s4636216@studenti.unige.it::aeabb523-9454-4d9b-9adc-62ead7b6f695" providerId="AD" clId="Web-{A3C4323A-5EAC-4827-88A1-F4CE9003A8D0}" dt="2022-07-09T13:56:45.990" v="732" actId="14100"/>
          <ac:spMkLst>
            <pc:docMk/>
            <pc:sldMk cId="3094274281" sldId="258"/>
            <ac:spMk id="2" creationId="{9C6711F5-CA61-B1E2-02B6-42D9FCF19483}"/>
          </ac:spMkLst>
        </pc:spChg>
        <pc:spChg chg="del mod">
          <ac:chgData name="Matteo Maragliano" userId="S::s4636216@studenti.unige.it::aeabb523-9454-4d9b-9adc-62ead7b6f695" providerId="AD" clId="Web-{A3C4323A-5EAC-4827-88A1-F4CE9003A8D0}" dt="2022-07-09T12:40:32.012" v="25"/>
          <ac:spMkLst>
            <pc:docMk/>
            <pc:sldMk cId="3094274281" sldId="258"/>
            <ac:spMk id="165" creationId="{00000000-0000-0000-0000-000000000000}"/>
          </ac:spMkLst>
        </pc:spChg>
        <pc:spChg chg="mod">
          <ac:chgData name="Matteo Maragliano" userId="S::s4636216@studenti.unige.it::aeabb523-9454-4d9b-9adc-62ead7b6f695" providerId="AD" clId="Web-{A3C4323A-5EAC-4827-88A1-F4CE9003A8D0}" dt="2022-07-09T12:46:42.794" v="178" actId="1076"/>
          <ac:spMkLst>
            <pc:docMk/>
            <pc:sldMk cId="3094274281" sldId="258"/>
            <ac:spMk id="166" creationId="{00000000-0000-0000-0000-000000000000}"/>
          </ac:spMkLst>
        </pc:spChg>
        <pc:spChg chg="mod">
          <ac:chgData name="Matteo Maragliano" userId="S::s4636216@studenti.unige.it::aeabb523-9454-4d9b-9adc-62ead7b6f695" providerId="AD" clId="Web-{A3C4323A-5EAC-4827-88A1-F4CE9003A8D0}" dt="2022-07-09T12:46:48.106" v="179" actId="1076"/>
          <ac:spMkLst>
            <pc:docMk/>
            <pc:sldMk cId="3094274281" sldId="258"/>
            <ac:spMk id="167" creationId="{00000000-0000-0000-0000-000000000000}"/>
          </ac:spMkLst>
        </pc:spChg>
        <pc:picChg chg="add del mod">
          <ac:chgData name="Matteo Maragliano" userId="S::s4636216@studenti.unige.it::aeabb523-9454-4d9b-9adc-62ead7b6f695" providerId="AD" clId="Web-{A3C4323A-5EAC-4827-88A1-F4CE9003A8D0}" dt="2022-07-09T12:51:58.025" v="203"/>
          <ac:picMkLst>
            <pc:docMk/>
            <pc:sldMk cId="3094274281" sldId="258"/>
            <ac:picMk id="3" creationId="{986F7E32-6682-B988-9AFF-0B80AF779537}"/>
          </ac:picMkLst>
        </pc:picChg>
        <pc:picChg chg="add del mod">
          <ac:chgData name="Matteo Maragliano" userId="S::s4636216@studenti.unige.it::aeabb523-9454-4d9b-9adc-62ead7b6f695" providerId="AD" clId="Web-{A3C4323A-5EAC-4827-88A1-F4CE9003A8D0}" dt="2022-07-09T13:24:32.449" v="446"/>
          <ac:picMkLst>
            <pc:docMk/>
            <pc:sldMk cId="3094274281" sldId="258"/>
            <ac:picMk id="4" creationId="{5C753355-66C5-3C31-C34A-B630A3D43CC0}"/>
          </ac:picMkLst>
        </pc:picChg>
        <pc:picChg chg="add mod">
          <ac:chgData name="Matteo Maragliano" userId="S::s4636216@studenti.unige.it::aeabb523-9454-4d9b-9adc-62ead7b6f695" providerId="AD" clId="Web-{A3C4323A-5EAC-4827-88A1-F4CE9003A8D0}" dt="2022-07-09T13:25:34.577" v="458" actId="14100"/>
          <ac:picMkLst>
            <pc:docMk/>
            <pc:sldMk cId="3094274281" sldId="258"/>
            <ac:picMk id="6" creationId="{018BAF26-5F67-1FDC-EB68-C75C54CB975B}"/>
          </ac:picMkLst>
        </pc:picChg>
      </pc:sldChg>
      <pc:sldChg chg="addSp delSp modSp del mod">
        <pc:chgData name="Matteo Maragliano" userId="S::s4636216@studenti.unige.it::aeabb523-9454-4d9b-9adc-62ead7b6f695" providerId="AD" clId="Web-{A3C4323A-5EAC-4827-88A1-F4CE9003A8D0}" dt="2022-07-09T13:38:56.227" v="591"/>
        <pc:sldMkLst>
          <pc:docMk/>
          <pc:sldMk cId="887240498" sldId="259"/>
        </pc:sldMkLst>
        <pc:spChg chg="mod">
          <ac:chgData name="Matteo Maragliano" userId="S::s4636216@studenti.unige.it::aeabb523-9454-4d9b-9adc-62ead7b6f695" providerId="AD" clId="Web-{A3C4323A-5EAC-4827-88A1-F4CE9003A8D0}" dt="2022-07-09T13:36:41.184" v="558"/>
          <ac:spMkLst>
            <pc:docMk/>
            <pc:sldMk cId="887240498" sldId="259"/>
            <ac:spMk id="2" creationId="{F83C4FE1-419F-2CC8-C0D4-6165F626DD1D}"/>
          </ac:spMkLst>
        </pc:spChg>
        <pc:spChg chg="mod">
          <ac:chgData name="Matteo Maragliano" userId="S::s4636216@studenti.unige.it::aeabb523-9454-4d9b-9adc-62ead7b6f695" providerId="AD" clId="Web-{A3C4323A-5EAC-4827-88A1-F4CE9003A8D0}" dt="2022-07-09T13:36:41.184" v="558"/>
          <ac:spMkLst>
            <pc:docMk/>
            <pc:sldMk cId="887240498" sldId="259"/>
            <ac:spMk id="3" creationId="{F3E1D510-CC03-428C-84EF-F1EE2099B6D7}"/>
          </ac:spMkLst>
        </pc:spChg>
        <pc:spChg chg="del">
          <ac:chgData name="Matteo Maragliano" userId="S::s4636216@studenti.unige.it::aeabb523-9454-4d9b-9adc-62ead7b6f695" providerId="AD" clId="Web-{A3C4323A-5EAC-4827-88A1-F4CE9003A8D0}" dt="2022-07-09T13:36:41.184" v="558"/>
          <ac:spMkLst>
            <pc:docMk/>
            <pc:sldMk cId="887240498" sldId="259"/>
            <ac:spMk id="30" creationId="{2CB962CF-61A3-4EF9-94F6-7C59B0329524}"/>
          </ac:spMkLst>
        </pc:spChg>
        <pc:spChg chg="add">
          <ac:chgData name="Matteo Maragliano" userId="S::s4636216@studenti.unige.it::aeabb523-9454-4d9b-9adc-62ead7b6f695" providerId="AD" clId="Web-{A3C4323A-5EAC-4827-88A1-F4CE9003A8D0}" dt="2022-07-09T13:36:41.184" v="558"/>
          <ac:spMkLst>
            <pc:docMk/>
            <pc:sldMk cId="887240498" sldId="259"/>
            <ac:spMk id="35" creationId="{352BEC0E-22F8-46D0-9632-375DB541B06C}"/>
          </ac:spMkLst>
        </pc:spChg>
        <pc:spChg chg="add">
          <ac:chgData name="Matteo Maragliano" userId="S::s4636216@studenti.unige.it::aeabb523-9454-4d9b-9adc-62ead7b6f695" providerId="AD" clId="Web-{A3C4323A-5EAC-4827-88A1-F4CE9003A8D0}" dt="2022-07-09T13:36:41.184" v="558"/>
          <ac:spMkLst>
            <pc:docMk/>
            <pc:sldMk cId="887240498" sldId="259"/>
            <ac:spMk id="37" creationId="{3FCFB1DE-0B7E-48CC-BA90-B2AB0889F9D6}"/>
          </ac:spMkLst>
        </pc:spChg>
        <pc:picChg chg="add del mod">
          <ac:chgData name="Matteo Maragliano" userId="S::s4636216@studenti.unige.it::aeabb523-9454-4d9b-9adc-62ead7b6f695" providerId="AD" clId="Web-{A3C4323A-5EAC-4827-88A1-F4CE9003A8D0}" dt="2022-07-09T13:16:35.601" v="427"/>
          <ac:picMkLst>
            <pc:docMk/>
            <pc:sldMk cId="887240498" sldId="259"/>
            <ac:picMk id="4" creationId="{14555D83-32D7-87EF-36EC-31471F7B44C5}"/>
          </ac:picMkLst>
        </pc:picChg>
        <pc:picChg chg="add mod">
          <ac:chgData name="Matteo Maragliano" userId="S::s4636216@studenti.unige.it::aeabb523-9454-4d9b-9adc-62ead7b6f695" providerId="AD" clId="Web-{A3C4323A-5EAC-4827-88A1-F4CE9003A8D0}" dt="2022-07-09T13:36:45.044" v="559" actId="14100"/>
          <ac:picMkLst>
            <pc:docMk/>
            <pc:sldMk cId="887240498" sldId="259"/>
            <ac:picMk id="5" creationId="{9D85B0E4-25FE-ED66-6468-B287892631C2}"/>
          </ac:picMkLst>
        </pc:picChg>
        <pc:picChg chg="mod">
          <ac:chgData name="Matteo Maragliano" userId="S::s4636216@studenti.unige.it::aeabb523-9454-4d9b-9adc-62ead7b6f695" providerId="AD" clId="Web-{A3C4323A-5EAC-4827-88A1-F4CE9003A8D0}" dt="2022-07-09T13:36:41.184" v="558"/>
          <ac:picMkLst>
            <pc:docMk/>
            <pc:sldMk cId="887240498" sldId="259"/>
            <ac:picMk id="6" creationId="{4CD92426-1C39-3D95-0776-1419750D33FA}"/>
          </ac:picMkLst>
        </pc:picChg>
      </pc:sldChg>
      <pc:sldChg chg="addSp delSp modSp mod setBg">
        <pc:chgData name="Matteo Maragliano" userId="S::s4636216@studenti.unige.it::aeabb523-9454-4d9b-9adc-62ead7b6f695" providerId="AD" clId="Web-{A3C4323A-5EAC-4827-88A1-F4CE9003A8D0}" dt="2022-07-09T13:55:13.752" v="725" actId="1076"/>
        <pc:sldMkLst>
          <pc:docMk/>
          <pc:sldMk cId="1334326534" sldId="260"/>
        </pc:sldMkLst>
        <pc:spChg chg="mod">
          <ac:chgData name="Matteo Maragliano" userId="S::s4636216@studenti.unige.it::aeabb523-9454-4d9b-9adc-62ead7b6f695" providerId="AD" clId="Web-{A3C4323A-5EAC-4827-88A1-F4CE9003A8D0}" dt="2022-07-09T13:37:39.749" v="571"/>
          <ac:spMkLst>
            <pc:docMk/>
            <pc:sldMk cId="1334326534" sldId="260"/>
            <ac:spMk id="2" creationId="{437828D2-D9C5-41C7-9F05-EF2F44A182B0}"/>
          </ac:spMkLst>
        </pc:spChg>
        <pc:spChg chg="mod">
          <ac:chgData name="Matteo Maragliano" userId="S::s4636216@studenti.unige.it::aeabb523-9454-4d9b-9adc-62ead7b6f695" providerId="AD" clId="Web-{A3C4323A-5EAC-4827-88A1-F4CE9003A8D0}" dt="2022-07-09T13:47:59.702" v="669" actId="20577"/>
          <ac:spMkLst>
            <pc:docMk/>
            <pc:sldMk cId="1334326534" sldId="260"/>
            <ac:spMk id="3" creationId="{2E6ACA4C-9E66-7205-1549-7A3A88A7F62B}"/>
          </ac:spMkLst>
        </pc:spChg>
        <pc:spChg chg="add">
          <ac:chgData name="Matteo Maragliano" userId="S::s4636216@studenti.unige.it::aeabb523-9454-4d9b-9adc-62ead7b6f695" providerId="AD" clId="Web-{A3C4323A-5EAC-4827-88A1-F4CE9003A8D0}" dt="2022-07-09T13:37:39.749" v="571"/>
          <ac:spMkLst>
            <pc:docMk/>
            <pc:sldMk cId="1334326534" sldId="260"/>
            <ac:spMk id="15" creationId="{45D37F4E-DDB4-456B-97E0-9937730A039F}"/>
          </ac:spMkLst>
        </pc:spChg>
        <pc:spChg chg="add">
          <ac:chgData name="Matteo Maragliano" userId="S::s4636216@studenti.unige.it::aeabb523-9454-4d9b-9adc-62ead7b6f695" providerId="AD" clId="Web-{A3C4323A-5EAC-4827-88A1-F4CE9003A8D0}" dt="2022-07-09T13:37:39.749" v="571"/>
          <ac:spMkLst>
            <pc:docMk/>
            <pc:sldMk cId="1334326534" sldId="260"/>
            <ac:spMk id="17" creationId="{B2DD41CD-8F47-4F56-AD12-4E2FF7696987}"/>
          </ac:spMkLst>
        </pc:spChg>
        <pc:picChg chg="mod">
          <ac:chgData name="Matteo Maragliano" userId="S::s4636216@studenti.unige.it::aeabb523-9454-4d9b-9adc-62ead7b6f695" providerId="AD" clId="Web-{A3C4323A-5EAC-4827-88A1-F4CE9003A8D0}" dt="2022-07-09T13:08:37.629" v="401" actId="14100"/>
          <ac:picMkLst>
            <pc:docMk/>
            <pc:sldMk cId="1334326534" sldId="260"/>
            <ac:picMk id="4" creationId="{7416518B-9712-1A80-32A5-B3C4D9514B73}"/>
          </ac:picMkLst>
        </pc:picChg>
        <pc:picChg chg="mod">
          <ac:chgData name="Matteo Maragliano" userId="S::s4636216@studenti.unige.it::aeabb523-9454-4d9b-9adc-62ead7b6f695" providerId="AD" clId="Web-{A3C4323A-5EAC-4827-88A1-F4CE9003A8D0}" dt="2022-07-09T13:55:13.752" v="725" actId="1076"/>
          <ac:picMkLst>
            <pc:docMk/>
            <pc:sldMk cId="1334326534" sldId="260"/>
            <ac:picMk id="4" creationId="{CE308C97-44C9-40B8-D7DE-9772444C1C92}"/>
          </ac:picMkLst>
        </pc:picChg>
        <pc:picChg chg="add del mod">
          <ac:chgData name="Matteo Maragliano" userId="S::s4636216@studenti.unige.it::aeabb523-9454-4d9b-9adc-62ead7b6f695" providerId="AD" clId="Web-{A3C4323A-5EAC-4827-88A1-F4CE9003A8D0}" dt="2022-07-09T13:08:41.191" v="402"/>
          <ac:picMkLst>
            <pc:docMk/>
            <pc:sldMk cId="1334326534" sldId="260"/>
            <ac:picMk id="7" creationId="{14DD36F3-5887-0677-5FE3-7F3DC04F3DEE}"/>
          </ac:picMkLst>
        </pc:picChg>
        <pc:picChg chg="mod">
          <ac:chgData name="Matteo Maragliano" userId="S::s4636216@studenti.unige.it::aeabb523-9454-4d9b-9adc-62ead7b6f695" providerId="AD" clId="Web-{A3C4323A-5EAC-4827-88A1-F4CE9003A8D0}" dt="2022-07-09T13:50:33.959" v="691" actId="1076"/>
          <ac:picMkLst>
            <pc:docMk/>
            <pc:sldMk cId="1334326534" sldId="260"/>
            <ac:picMk id="10" creationId="{89133B02-243B-6702-A083-DFDF85260A18}"/>
          </ac:picMkLst>
        </pc:picChg>
      </pc:sldChg>
      <pc:sldChg chg="new del">
        <pc:chgData name="Matteo Maragliano" userId="S::s4636216@studenti.unige.it::aeabb523-9454-4d9b-9adc-62ead7b6f695" providerId="AD" clId="Web-{A3C4323A-5EAC-4827-88A1-F4CE9003A8D0}" dt="2022-07-09T12:54:07.374" v="287"/>
        <pc:sldMkLst>
          <pc:docMk/>
          <pc:sldMk cId="972134306" sldId="261"/>
        </pc:sldMkLst>
      </pc:sldChg>
      <pc:sldChg chg="addSp delSp modSp add mod ord replId setBg">
        <pc:chgData name="Matteo Maragliano" userId="S::s4636216@studenti.unige.it::aeabb523-9454-4d9b-9adc-62ead7b6f695" providerId="AD" clId="Web-{A3C4323A-5EAC-4827-88A1-F4CE9003A8D0}" dt="2022-07-09T13:57:11.991" v="733" actId="14100"/>
        <pc:sldMkLst>
          <pc:docMk/>
          <pc:sldMk cId="1349271608" sldId="261"/>
        </pc:sldMkLst>
        <pc:spChg chg="del">
          <ac:chgData name="Matteo Maragliano" userId="S::s4636216@studenti.unige.it::aeabb523-9454-4d9b-9adc-62ead7b6f695" providerId="AD" clId="Web-{A3C4323A-5EAC-4827-88A1-F4CE9003A8D0}" dt="2022-07-09T12:54:15.828" v="289"/>
          <ac:spMkLst>
            <pc:docMk/>
            <pc:sldMk cId="1349271608" sldId="261"/>
            <ac:spMk id="2" creationId="{78EF8A5A-C4E3-B40F-5E96-FDB9FF42355E}"/>
          </ac:spMkLst>
        </pc:spChg>
        <pc:spChg chg="del">
          <ac:chgData name="Matteo Maragliano" userId="S::s4636216@studenti.unige.it::aeabb523-9454-4d9b-9adc-62ead7b6f695" providerId="AD" clId="Web-{A3C4323A-5EAC-4827-88A1-F4CE9003A8D0}" dt="2022-07-09T12:54:17.687" v="290"/>
          <ac:spMkLst>
            <pc:docMk/>
            <pc:sldMk cId="1349271608" sldId="261"/>
            <ac:spMk id="3" creationId="{71586719-A4F9-6284-0B56-0D9CC8C2F71B}"/>
          </ac:spMkLst>
        </pc:spChg>
        <pc:spChg chg="add mod">
          <ac:chgData name="Matteo Maragliano" userId="S::s4636216@studenti.unige.it::aeabb523-9454-4d9b-9adc-62ead7b6f695" providerId="AD" clId="Web-{A3C4323A-5EAC-4827-88A1-F4CE9003A8D0}" dt="2022-07-09T13:57:11.991" v="733" actId="14100"/>
          <ac:spMkLst>
            <pc:docMk/>
            <pc:sldMk cId="1349271608" sldId="261"/>
            <ac:spMk id="5" creationId="{AF73B064-7009-F90A-F782-65E73274C9B1}"/>
          </ac:spMkLst>
        </pc:spChg>
        <pc:spChg chg="add del mod">
          <ac:chgData name="Matteo Maragliano" userId="S::s4636216@studenti.unige.it::aeabb523-9454-4d9b-9adc-62ead7b6f695" providerId="AD" clId="Web-{A3C4323A-5EAC-4827-88A1-F4CE9003A8D0}" dt="2022-07-09T12:56:51.990" v="327"/>
          <ac:spMkLst>
            <pc:docMk/>
            <pc:sldMk cId="1349271608" sldId="261"/>
            <ac:spMk id="7" creationId="{2FD282E0-B3BF-9132-597D-68C59C50542D}"/>
          </ac:spMkLst>
        </pc:spChg>
        <pc:spChg chg="add del">
          <ac:chgData name="Matteo Maragliano" userId="S::s4636216@studenti.unige.it::aeabb523-9454-4d9b-9adc-62ead7b6f695" providerId="AD" clId="Web-{A3C4323A-5EAC-4827-88A1-F4CE9003A8D0}" dt="2022-07-09T13:36:34.653" v="557"/>
          <ac:spMkLst>
            <pc:docMk/>
            <pc:sldMk cId="1349271608" sldId="261"/>
            <ac:spMk id="12" creationId="{EA330277-F43D-26DB-AA10-654365624BFF}"/>
          </ac:spMkLst>
        </pc:spChg>
        <pc:spChg chg="add">
          <ac:chgData name="Matteo Maragliano" userId="S::s4636216@studenti.unige.it::aeabb523-9454-4d9b-9adc-62ead7b6f695" providerId="AD" clId="Web-{A3C4323A-5EAC-4827-88A1-F4CE9003A8D0}" dt="2022-07-09T13:36:26.808" v="554"/>
          <ac:spMkLst>
            <pc:docMk/>
            <pc:sldMk cId="1349271608" sldId="261"/>
            <ac:spMk id="15" creationId="{A6D37EE4-EA1B-46EE-A54B-5233C63C9695}"/>
          </ac:spMkLst>
        </pc:spChg>
        <pc:spChg chg="add">
          <ac:chgData name="Matteo Maragliano" userId="S::s4636216@studenti.unige.it::aeabb523-9454-4d9b-9adc-62ead7b6f695" providerId="AD" clId="Web-{A3C4323A-5EAC-4827-88A1-F4CE9003A8D0}" dt="2022-07-09T13:36:26.808" v="554"/>
          <ac:spMkLst>
            <pc:docMk/>
            <pc:sldMk cId="1349271608" sldId="261"/>
            <ac:spMk id="17" creationId="{927D5270-6648-4CC1-8F78-48BE299CAC25}"/>
          </ac:spMkLst>
        </pc:spChg>
        <pc:picChg chg="add mod ord">
          <ac:chgData name="Matteo Maragliano" userId="S::s4636216@studenti.unige.it::aeabb523-9454-4d9b-9adc-62ead7b6f695" providerId="AD" clId="Web-{A3C4323A-5EAC-4827-88A1-F4CE9003A8D0}" dt="2022-07-09T13:53:11.919" v="707" actId="1076"/>
          <ac:picMkLst>
            <pc:docMk/>
            <pc:sldMk cId="1349271608" sldId="261"/>
            <ac:picMk id="8" creationId="{7749B7C8-1340-F6FB-05D7-5DAB85124BB9}"/>
          </ac:picMkLst>
        </pc:picChg>
        <pc:picChg chg="add mod">
          <ac:chgData name="Matteo Maragliano" userId="S::s4636216@studenti.unige.it::aeabb523-9454-4d9b-9adc-62ead7b6f695" providerId="AD" clId="Web-{A3C4323A-5EAC-4827-88A1-F4CE9003A8D0}" dt="2022-07-09T13:53:59.671" v="715"/>
          <ac:picMkLst>
            <pc:docMk/>
            <pc:sldMk cId="1349271608" sldId="261"/>
            <ac:picMk id="9" creationId="{D306BAAD-9694-8ACB-C693-5BF6CF3C9B7C}"/>
          </ac:picMkLst>
        </pc:picChg>
      </pc:sldChg>
      <pc:sldChg chg="addSp delSp modSp add del mod ord replId">
        <pc:chgData name="Matteo Maragliano" userId="S::s4636216@studenti.unige.it::aeabb523-9454-4d9b-9adc-62ead7b6f695" providerId="AD" clId="Web-{A3C4323A-5EAC-4827-88A1-F4CE9003A8D0}" dt="2022-07-09T13:40:25.434" v="610"/>
        <pc:sldMkLst>
          <pc:docMk/>
          <pc:sldMk cId="1929082431" sldId="262"/>
        </pc:sldMkLst>
        <pc:spChg chg="del">
          <ac:chgData name="Matteo Maragliano" userId="S::s4636216@studenti.unige.it::aeabb523-9454-4d9b-9adc-62ead7b6f695" providerId="AD" clId="Web-{A3C4323A-5EAC-4827-88A1-F4CE9003A8D0}" dt="2022-07-09T12:57:54.665" v="336"/>
          <ac:spMkLst>
            <pc:docMk/>
            <pc:sldMk cId="1929082431" sldId="262"/>
            <ac:spMk id="2" creationId="{78EF8A5A-C4E3-B40F-5E96-FDB9FF42355E}"/>
          </ac:spMkLst>
        </pc:spChg>
        <pc:spChg chg="del">
          <ac:chgData name="Matteo Maragliano" userId="S::s4636216@studenti.unige.it::aeabb523-9454-4d9b-9adc-62ead7b6f695" providerId="AD" clId="Web-{A3C4323A-5EAC-4827-88A1-F4CE9003A8D0}" dt="2022-07-09T12:57:51.759" v="335"/>
          <ac:spMkLst>
            <pc:docMk/>
            <pc:sldMk cId="1929082431" sldId="262"/>
            <ac:spMk id="3" creationId="{71586719-A4F9-6284-0B56-0D9CC8C2F71B}"/>
          </ac:spMkLst>
        </pc:spChg>
        <pc:spChg chg="add del mod">
          <ac:chgData name="Matteo Maragliano" userId="S::s4636216@studenti.unige.it::aeabb523-9454-4d9b-9adc-62ead7b6f695" providerId="AD" clId="Web-{A3C4323A-5EAC-4827-88A1-F4CE9003A8D0}" dt="2022-07-09T13:00:13.217" v="361"/>
          <ac:spMkLst>
            <pc:docMk/>
            <pc:sldMk cId="1929082431" sldId="262"/>
            <ac:spMk id="5" creationId="{8DCAD07D-AD05-CC3A-6FF5-DD2DFCF22D3D}"/>
          </ac:spMkLst>
        </pc:spChg>
        <pc:spChg chg="add mod">
          <ac:chgData name="Matteo Maragliano" userId="S::s4636216@studenti.unige.it::aeabb523-9454-4d9b-9adc-62ead7b6f695" providerId="AD" clId="Web-{A3C4323A-5EAC-4827-88A1-F4CE9003A8D0}" dt="2022-07-09T13:01:06.266" v="375" actId="1076"/>
          <ac:spMkLst>
            <pc:docMk/>
            <pc:sldMk cId="1929082431" sldId="262"/>
            <ac:spMk id="7" creationId="{334CE215-EA4F-9ADA-EC05-DB76074E4743}"/>
          </ac:spMkLst>
        </pc:spChg>
        <pc:picChg chg="add mod ord">
          <ac:chgData name="Matteo Maragliano" userId="S::s4636216@studenti.unige.it::aeabb523-9454-4d9b-9adc-62ead7b6f695" providerId="AD" clId="Web-{A3C4323A-5EAC-4827-88A1-F4CE9003A8D0}" dt="2022-07-09T13:15:03.348" v="420" actId="1076"/>
          <ac:picMkLst>
            <pc:docMk/>
            <pc:sldMk cId="1929082431" sldId="262"/>
            <ac:picMk id="8" creationId="{3466C17A-4F7A-8779-461A-2F381994E83F}"/>
          </ac:picMkLst>
        </pc:picChg>
        <pc:picChg chg="add del mod">
          <ac:chgData name="Matteo Maragliano" userId="S::s4636216@studenti.unige.it::aeabb523-9454-4d9b-9adc-62ead7b6f695" providerId="AD" clId="Web-{A3C4323A-5EAC-4827-88A1-F4CE9003A8D0}" dt="2022-07-09T13:00:34.765" v="367"/>
          <ac:picMkLst>
            <pc:docMk/>
            <pc:sldMk cId="1929082431" sldId="262"/>
            <ac:picMk id="10" creationId="{44D08294-B1DE-FAFE-A0CF-338CA6868367}"/>
          </ac:picMkLst>
        </pc:picChg>
        <pc:picChg chg="add mod">
          <ac:chgData name="Matteo Maragliano" userId="S::s4636216@studenti.unige.it::aeabb523-9454-4d9b-9adc-62ead7b6f695" providerId="AD" clId="Web-{A3C4323A-5EAC-4827-88A1-F4CE9003A8D0}" dt="2022-07-09T13:01:14.486" v="377" actId="1076"/>
          <ac:picMkLst>
            <pc:docMk/>
            <pc:sldMk cId="1929082431" sldId="262"/>
            <ac:picMk id="11" creationId="{37847630-8630-EFA6-3562-685B67C2CCA6}"/>
          </ac:picMkLst>
        </pc:picChg>
      </pc:sldChg>
      <pc:sldChg chg="addSp delSp modSp mod setBg">
        <pc:chgData name="Matteo Maragliano" userId="S::s4636216@studenti.unige.it::aeabb523-9454-4d9b-9adc-62ead7b6f695" providerId="AD" clId="Web-{A3C4323A-5EAC-4827-88A1-F4CE9003A8D0}" dt="2022-07-09T13:55:27.143" v="728" actId="1076"/>
        <pc:sldMkLst>
          <pc:docMk/>
          <pc:sldMk cId="4284381278" sldId="263"/>
        </pc:sldMkLst>
        <pc:spChg chg="mod">
          <ac:chgData name="Matteo Maragliano" userId="S::s4636216@studenti.unige.it::aeabb523-9454-4d9b-9adc-62ead7b6f695" providerId="AD" clId="Web-{A3C4323A-5EAC-4827-88A1-F4CE9003A8D0}" dt="2022-07-09T13:37:52.865" v="576"/>
          <ac:spMkLst>
            <pc:docMk/>
            <pc:sldMk cId="4284381278" sldId="263"/>
            <ac:spMk id="2" creationId="{294AA3B3-0555-DA20-C58C-BEE07355C3B1}"/>
          </ac:spMkLst>
        </pc:spChg>
        <pc:spChg chg="mod">
          <ac:chgData name="Matteo Maragliano" userId="S::s4636216@studenti.unige.it::aeabb523-9454-4d9b-9adc-62ead7b6f695" providerId="AD" clId="Web-{A3C4323A-5EAC-4827-88A1-F4CE9003A8D0}" dt="2022-07-09T13:48:12.031" v="671" actId="20577"/>
          <ac:spMkLst>
            <pc:docMk/>
            <pc:sldMk cId="4284381278" sldId="263"/>
            <ac:spMk id="3" creationId="{CB27506E-A683-BDD2-ABAA-CD7F52F9B129}"/>
          </ac:spMkLst>
        </pc:spChg>
        <pc:spChg chg="add del">
          <ac:chgData name="Matteo Maragliano" userId="S::s4636216@studenti.unige.it::aeabb523-9454-4d9b-9adc-62ead7b6f695" providerId="AD" clId="Web-{A3C4323A-5EAC-4827-88A1-F4CE9003A8D0}" dt="2022-07-09T13:38:14.319" v="582"/>
          <ac:spMkLst>
            <pc:docMk/>
            <pc:sldMk cId="4284381278" sldId="263"/>
            <ac:spMk id="8" creationId="{5B96A51D-C57A-26E2-6249-88E1A5200B71}"/>
          </ac:spMkLst>
        </pc:spChg>
        <pc:spChg chg="add">
          <ac:chgData name="Matteo Maragliano" userId="S::s4636216@studenti.unige.it::aeabb523-9454-4d9b-9adc-62ead7b6f695" providerId="AD" clId="Web-{A3C4323A-5EAC-4827-88A1-F4CE9003A8D0}" dt="2022-07-09T13:37:52.865" v="576"/>
          <ac:spMkLst>
            <pc:docMk/>
            <pc:sldMk cId="4284381278" sldId="263"/>
            <ac:spMk id="9" creationId="{45D37F4E-DDB4-456B-97E0-9937730A039F}"/>
          </ac:spMkLst>
        </pc:spChg>
        <pc:spChg chg="add">
          <ac:chgData name="Matteo Maragliano" userId="S::s4636216@studenti.unige.it::aeabb523-9454-4d9b-9adc-62ead7b6f695" providerId="AD" clId="Web-{A3C4323A-5EAC-4827-88A1-F4CE9003A8D0}" dt="2022-07-09T13:37:52.865" v="576"/>
          <ac:spMkLst>
            <pc:docMk/>
            <pc:sldMk cId="4284381278" sldId="263"/>
            <ac:spMk id="11" creationId="{B2DD41CD-8F47-4F56-AD12-4E2FF7696987}"/>
          </ac:spMkLst>
        </pc:spChg>
        <pc:picChg chg="mod">
          <ac:chgData name="Matteo Maragliano" userId="S::s4636216@studenti.unige.it::aeabb523-9454-4d9b-9adc-62ead7b6f695" providerId="AD" clId="Web-{A3C4323A-5EAC-4827-88A1-F4CE9003A8D0}" dt="2022-07-09T13:38:04.897" v="580" actId="1076"/>
          <ac:picMkLst>
            <pc:docMk/>
            <pc:sldMk cId="4284381278" sldId="263"/>
            <ac:picMk id="4" creationId="{0E1B879B-4064-8C53-5966-1CE29FC1EFFC}"/>
          </ac:picMkLst>
        </pc:picChg>
        <pc:picChg chg="mod">
          <ac:chgData name="Matteo Maragliano" userId="S::s4636216@studenti.unige.it::aeabb523-9454-4d9b-9adc-62ead7b6f695" providerId="AD" clId="Web-{A3C4323A-5EAC-4827-88A1-F4CE9003A8D0}" dt="2022-07-09T13:55:27.143" v="728" actId="1076"/>
          <ac:picMkLst>
            <pc:docMk/>
            <pc:sldMk cId="4284381278" sldId="263"/>
            <ac:picMk id="5" creationId="{1FC2F38E-6E70-3167-95DC-7E891724913B}"/>
          </ac:picMkLst>
        </pc:picChg>
        <pc:picChg chg="add mod">
          <ac:chgData name="Matteo Maragliano" userId="S::s4636216@studenti.unige.it::aeabb523-9454-4d9b-9adc-62ead7b6f695" providerId="AD" clId="Web-{A3C4323A-5EAC-4827-88A1-F4CE9003A8D0}" dt="2022-07-09T13:14:38.940" v="419" actId="1076"/>
          <ac:picMkLst>
            <pc:docMk/>
            <pc:sldMk cId="4284381278" sldId="263"/>
            <ac:picMk id="5" creationId="{3BDADA66-7E7E-8646-83E8-1922EB1D420C}"/>
          </ac:picMkLst>
        </pc:picChg>
      </pc:sldChg>
      <pc:sldChg chg="del">
        <pc:chgData name="Matteo Maragliano" userId="S::s4636216@studenti.unige.it::aeabb523-9454-4d9b-9adc-62ead7b6f695" providerId="AD" clId="Web-{A3C4323A-5EAC-4827-88A1-F4CE9003A8D0}" dt="2022-07-09T13:40:59.029" v="616"/>
        <pc:sldMkLst>
          <pc:docMk/>
          <pc:sldMk cId="3505507193" sldId="264"/>
        </pc:sldMkLst>
      </pc:sldChg>
      <pc:sldChg chg="addSp delSp modSp add del replId">
        <pc:chgData name="Matteo Maragliano" userId="S::s4636216@studenti.unige.it::aeabb523-9454-4d9b-9adc-62ead7b6f695" providerId="AD" clId="Web-{A3C4323A-5EAC-4827-88A1-F4CE9003A8D0}" dt="2022-07-09T13:36:22.840" v="553"/>
        <pc:sldMkLst>
          <pc:docMk/>
          <pc:sldMk cId="2622238007" sldId="265"/>
        </pc:sldMkLst>
        <pc:spChg chg="mod">
          <ac:chgData name="Matteo Maragliano" userId="S::s4636216@studenti.unige.it::aeabb523-9454-4d9b-9adc-62ead7b6f695" providerId="AD" clId="Web-{A3C4323A-5EAC-4827-88A1-F4CE9003A8D0}" dt="2022-07-09T13:31:21.497" v="502" actId="14100"/>
          <ac:spMkLst>
            <pc:docMk/>
            <pc:sldMk cId="2622238007" sldId="265"/>
            <ac:spMk id="2" creationId="{78EF8A5A-C4E3-B40F-5E96-FDB9FF42355E}"/>
          </ac:spMkLst>
        </pc:spChg>
        <pc:spChg chg="mod">
          <ac:chgData name="Matteo Maragliano" userId="S::s4636216@studenti.unige.it::aeabb523-9454-4d9b-9adc-62ead7b6f695" providerId="AD" clId="Web-{A3C4323A-5EAC-4827-88A1-F4CE9003A8D0}" dt="2022-07-09T13:33:20.862" v="522" actId="14100"/>
          <ac:spMkLst>
            <pc:docMk/>
            <pc:sldMk cId="2622238007" sldId="265"/>
            <ac:spMk id="3" creationId="{71586719-A4F9-6284-0B56-0D9CC8C2F71B}"/>
          </ac:spMkLst>
        </pc:spChg>
        <pc:spChg chg="mod">
          <ac:chgData name="Matteo Maragliano" userId="S::s4636216@studenti.unige.it::aeabb523-9454-4d9b-9adc-62ead7b6f695" providerId="AD" clId="Web-{A3C4323A-5EAC-4827-88A1-F4CE9003A8D0}" dt="2022-07-09T13:33:24.441" v="524" actId="1076"/>
          <ac:spMkLst>
            <pc:docMk/>
            <pc:sldMk cId="2622238007" sldId="265"/>
            <ac:spMk id="9" creationId="{89534DA7-E7E6-F24E-332C-DBC88F2E1076}"/>
          </ac:spMkLst>
        </pc:spChg>
        <pc:picChg chg="del">
          <ac:chgData name="Matteo Maragliano" userId="S::s4636216@studenti.unige.it::aeabb523-9454-4d9b-9adc-62ead7b6f695" providerId="AD" clId="Web-{A3C4323A-5EAC-4827-88A1-F4CE9003A8D0}" dt="2022-07-09T13:32:18.141" v="511"/>
          <ac:picMkLst>
            <pc:docMk/>
            <pc:sldMk cId="2622238007" sldId="265"/>
            <ac:picMk id="4" creationId="{218BD88C-1C2E-4E3B-58CA-F62F3243566B}"/>
          </ac:picMkLst>
        </pc:picChg>
        <pc:picChg chg="add mod">
          <ac:chgData name="Matteo Maragliano" userId="S::s4636216@studenti.unige.it::aeabb523-9454-4d9b-9adc-62ead7b6f695" providerId="AD" clId="Web-{A3C4323A-5EAC-4827-88A1-F4CE9003A8D0}" dt="2022-07-09T13:32:25.798" v="513" actId="1076"/>
          <ac:picMkLst>
            <pc:docMk/>
            <pc:sldMk cId="2622238007" sldId="265"/>
            <ac:picMk id="5" creationId="{7F011DE6-4EF1-6DB3-3B0C-C0A5CD0CF166}"/>
          </ac:picMkLst>
        </pc:picChg>
        <pc:picChg chg="mod">
          <ac:chgData name="Matteo Maragliano" userId="S::s4636216@studenti.unige.it::aeabb523-9454-4d9b-9adc-62ead7b6f695" providerId="AD" clId="Web-{A3C4323A-5EAC-4827-88A1-F4CE9003A8D0}" dt="2022-07-09T13:34:08.240" v="525" actId="1076"/>
          <ac:picMkLst>
            <pc:docMk/>
            <pc:sldMk cId="2622238007" sldId="265"/>
            <ac:picMk id="8" creationId="{54FED267-197A-7D9E-86C3-37DFA904C0C3}"/>
          </ac:picMkLst>
        </pc:picChg>
      </pc:sldChg>
      <pc:sldChg chg="addSp delSp modSp add replId">
        <pc:chgData name="Matteo Maragliano" userId="S::s4636216@studenti.unige.it::aeabb523-9454-4d9b-9adc-62ead7b6f695" providerId="AD" clId="Web-{A3C4323A-5EAC-4827-88A1-F4CE9003A8D0}" dt="2022-07-09T13:54:25.547" v="717" actId="1076"/>
        <pc:sldMkLst>
          <pc:docMk/>
          <pc:sldMk cId="2258944362" sldId="266"/>
        </pc:sldMkLst>
        <pc:spChg chg="mod">
          <ac:chgData name="Matteo Maragliano" userId="S::s4636216@studenti.unige.it::aeabb523-9454-4d9b-9adc-62ead7b6f695" providerId="AD" clId="Web-{A3C4323A-5EAC-4827-88A1-F4CE9003A8D0}" dt="2022-07-09T13:35:29.197" v="536" actId="14100"/>
          <ac:spMkLst>
            <pc:docMk/>
            <pc:sldMk cId="2258944362" sldId="266"/>
            <ac:spMk id="2" creationId="{78EF8A5A-C4E3-B40F-5E96-FDB9FF42355E}"/>
          </ac:spMkLst>
        </pc:spChg>
        <pc:spChg chg="mod">
          <ac:chgData name="Matteo Maragliano" userId="S::s4636216@studenti.unige.it::aeabb523-9454-4d9b-9adc-62ead7b6f695" providerId="AD" clId="Web-{A3C4323A-5EAC-4827-88A1-F4CE9003A8D0}" dt="2022-07-09T13:46:41.199" v="654" actId="14100"/>
          <ac:spMkLst>
            <pc:docMk/>
            <pc:sldMk cId="2258944362" sldId="266"/>
            <ac:spMk id="3" creationId="{71586719-A4F9-6284-0B56-0D9CC8C2F71B}"/>
          </ac:spMkLst>
        </pc:spChg>
        <pc:spChg chg="mod">
          <ac:chgData name="Matteo Maragliano" userId="S::s4636216@studenti.unige.it::aeabb523-9454-4d9b-9adc-62ead7b6f695" providerId="AD" clId="Web-{A3C4323A-5EAC-4827-88A1-F4CE9003A8D0}" dt="2022-07-09T13:46:55.090" v="657" actId="1076"/>
          <ac:spMkLst>
            <pc:docMk/>
            <pc:sldMk cId="2258944362" sldId="266"/>
            <ac:spMk id="7" creationId="{93190D9F-BBE4-8768-C856-7C3566BBFE1A}"/>
          </ac:spMkLst>
        </pc:spChg>
        <pc:spChg chg="add mod">
          <ac:chgData name="Matteo Maragliano" userId="S::s4636216@studenti.unige.it::aeabb523-9454-4d9b-9adc-62ead7b6f695" providerId="AD" clId="Web-{A3C4323A-5EAC-4827-88A1-F4CE9003A8D0}" dt="2022-07-09T13:36:19.402" v="552" actId="1076"/>
          <ac:spMkLst>
            <pc:docMk/>
            <pc:sldMk cId="2258944362" sldId="266"/>
            <ac:spMk id="10" creationId="{28079A18-A581-51C7-E3B0-1A5BFE441FEB}"/>
          </ac:spMkLst>
        </pc:spChg>
        <pc:picChg chg="del">
          <ac:chgData name="Matteo Maragliano" userId="S::s4636216@studenti.unige.it::aeabb523-9454-4d9b-9adc-62ead7b6f695" providerId="AD" clId="Web-{A3C4323A-5EAC-4827-88A1-F4CE9003A8D0}" dt="2022-07-09T13:35:46.963" v="543"/>
          <ac:picMkLst>
            <pc:docMk/>
            <pc:sldMk cId="2258944362" sldId="266"/>
            <ac:picMk id="4" creationId="{218BD88C-1C2E-4E3B-58CA-F62F3243566B}"/>
          </ac:picMkLst>
        </pc:picChg>
        <pc:picChg chg="ord">
          <ac:chgData name="Matteo Maragliano" userId="S::s4636216@studenti.unige.it::aeabb523-9454-4d9b-9adc-62ead7b6f695" providerId="AD" clId="Web-{A3C4323A-5EAC-4827-88A1-F4CE9003A8D0}" dt="2022-07-09T13:46:05.479" v="644"/>
          <ac:picMkLst>
            <pc:docMk/>
            <pc:sldMk cId="2258944362" sldId="266"/>
            <ac:picMk id="5" creationId="{C39110A3-3051-8CC8-301E-28233BC4697C}"/>
          </ac:picMkLst>
        </pc:picChg>
        <pc:picChg chg="add del mod">
          <ac:chgData name="Matteo Maragliano" userId="S::s4636216@studenti.unige.it::aeabb523-9454-4d9b-9adc-62ead7b6f695" providerId="AD" clId="Web-{A3C4323A-5EAC-4827-88A1-F4CE9003A8D0}" dt="2022-07-09T13:53:31.185" v="711"/>
          <ac:picMkLst>
            <pc:docMk/>
            <pc:sldMk cId="2258944362" sldId="266"/>
            <ac:picMk id="6" creationId="{92B524B1-F475-A150-E80B-BB7BED82B743}"/>
          </ac:picMkLst>
        </pc:picChg>
        <pc:picChg chg="add mod">
          <ac:chgData name="Matteo Maragliano" userId="S::s4636216@studenti.unige.it::aeabb523-9454-4d9b-9adc-62ead7b6f695" providerId="AD" clId="Web-{A3C4323A-5EAC-4827-88A1-F4CE9003A8D0}" dt="2022-07-09T13:36:19.386" v="551" actId="1076"/>
          <ac:picMkLst>
            <pc:docMk/>
            <pc:sldMk cId="2258944362" sldId="266"/>
            <ac:picMk id="8" creationId="{31524E8C-F08B-3064-A286-8F4FC36E3C73}"/>
          </ac:picMkLst>
        </pc:picChg>
        <pc:picChg chg="add mod">
          <ac:chgData name="Matteo Maragliano" userId="S::s4636216@studenti.unige.it::aeabb523-9454-4d9b-9adc-62ead7b6f695" providerId="AD" clId="Web-{A3C4323A-5EAC-4827-88A1-F4CE9003A8D0}" dt="2022-07-09T13:54:25.547" v="717" actId="1076"/>
          <ac:picMkLst>
            <pc:docMk/>
            <pc:sldMk cId="2258944362" sldId="266"/>
            <ac:picMk id="11" creationId="{29C54675-0A48-D771-2976-C9FF414EEEF1}"/>
          </ac:picMkLst>
        </pc:picChg>
      </pc:sldChg>
      <pc:sldChg chg="addSp delSp modSp add ord replId">
        <pc:chgData name="Matteo Maragliano" userId="S::s4636216@studenti.unige.it::aeabb523-9454-4d9b-9adc-62ead7b6f695" providerId="AD" clId="Web-{A3C4323A-5EAC-4827-88A1-F4CE9003A8D0}" dt="2022-07-09T13:54:35.969" v="719" actId="1076"/>
        <pc:sldMkLst>
          <pc:docMk/>
          <pc:sldMk cId="3811184671" sldId="267"/>
        </pc:sldMkLst>
        <pc:spChg chg="mod">
          <ac:chgData name="Matteo Maragliano" userId="S::s4636216@studenti.unige.it::aeabb523-9454-4d9b-9adc-62ead7b6f695" providerId="AD" clId="Web-{A3C4323A-5EAC-4827-88A1-F4CE9003A8D0}" dt="2022-07-09T13:43:09.925" v="639" actId="20577"/>
          <ac:spMkLst>
            <pc:docMk/>
            <pc:sldMk cId="3811184671" sldId="267"/>
            <ac:spMk id="5" creationId="{AF73B064-7009-F90A-F782-65E73274C9B1}"/>
          </ac:spMkLst>
        </pc:spChg>
        <pc:spChg chg="add mod">
          <ac:chgData name="Matteo Maragliano" userId="S::s4636216@studenti.unige.it::aeabb523-9454-4d9b-9adc-62ead7b6f695" providerId="AD" clId="Web-{A3C4323A-5EAC-4827-88A1-F4CE9003A8D0}" dt="2022-07-09T13:49:26.659" v="688" actId="1076"/>
          <ac:spMkLst>
            <pc:docMk/>
            <pc:sldMk cId="3811184671" sldId="267"/>
            <ac:spMk id="6" creationId="{C7527C6F-F3AD-C71C-20AB-80BA84666631}"/>
          </ac:spMkLst>
        </pc:spChg>
        <pc:picChg chg="add mod">
          <ac:chgData name="Matteo Maragliano" userId="S::s4636216@studenti.unige.it::aeabb523-9454-4d9b-9adc-62ead7b6f695" providerId="AD" clId="Web-{A3C4323A-5EAC-4827-88A1-F4CE9003A8D0}" dt="2022-07-09T13:54:35.969" v="719" actId="1076"/>
          <ac:picMkLst>
            <pc:docMk/>
            <pc:sldMk cId="3811184671" sldId="267"/>
            <ac:picMk id="3" creationId="{BCEE9073-8957-EBEB-F4C3-4DEA6797C0BE}"/>
          </ac:picMkLst>
        </pc:picChg>
        <pc:picChg chg="del">
          <ac:chgData name="Matteo Maragliano" userId="S::s4636216@studenti.unige.it::aeabb523-9454-4d9b-9adc-62ead7b6f695" providerId="AD" clId="Web-{A3C4323A-5EAC-4827-88A1-F4CE9003A8D0}" dt="2022-07-09T13:37:16.498" v="565"/>
          <ac:picMkLst>
            <pc:docMk/>
            <pc:sldMk cId="3811184671" sldId="267"/>
            <ac:picMk id="8" creationId="{7749B7C8-1340-F6FB-05D7-5DAB85124BB9}"/>
          </ac:picMkLst>
        </pc:picChg>
        <pc:picChg chg="add del mod">
          <ac:chgData name="Matteo Maragliano" userId="S::s4636216@studenti.unige.it::aeabb523-9454-4d9b-9adc-62ead7b6f695" providerId="AD" clId="Web-{A3C4323A-5EAC-4827-88A1-F4CE9003A8D0}" dt="2022-07-09T13:49:04.064" v="681"/>
          <ac:picMkLst>
            <pc:docMk/>
            <pc:sldMk cId="3811184671" sldId="267"/>
            <ac:picMk id="9" creationId="{0E5D4AF6-FE5A-B315-5101-AB7D0B969BD1}"/>
          </ac:picMkLst>
        </pc:picChg>
        <pc:picChg chg="add del mod">
          <ac:chgData name="Matteo Maragliano" userId="S::s4636216@studenti.unige.it::aeabb523-9454-4d9b-9adc-62ead7b6f695" providerId="AD" clId="Web-{A3C4323A-5EAC-4827-88A1-F4CE9003A8D0}" dt="2022-07-09T13:49:00.252" v="680"/>
          <ac:picMkLst>
            <pc:docMk/>
            <pc:sldMk cId="3811184671" sldId="267"/>
            <ac:picMk id="10" creationId="{C18BEF92-1511-FE6A-F80F-84D0878743CC}"/>
          </ac:picMkLst>
        </pc:picChg>
        <pc:picChg chg="add mod">
          <ac:chgData name="Matteo Maragliano" userId="S::s4636216@studenti.unige.it::aeabb523-9454-4d9b-9adc-62ead7b6f695" providerId="AD" clId="Web-{A3C4323A-5EAC-4827-88A1-F4CE9003A8D0}" dt="2022-07-09T13:49:32.628" v="690" actId="1076"/>
          <ac:picMkLst>
            <pc:docMk/>
            <pc:sldMk cId="3811184671" sldId="267"/>
            <ac:picMk id="11" creationId="{036C11D1-3A5B-DEB0-B706-779A65149182}"/>
          </ac:picMkLst>
        </pc:picChg>
      </pc:sldChg>
      <pc:sldChg chg="addSp delSp modSp add mod ord replId setClrOvrMap">
        <pc:chgData name="Matteo Maragliano" userId="S::s4636216@studenti.unige.it::aeabb523-9454-4d9b-9adc-62ead7b6f695" providerId="AD" clId="Web-{A3C4323A-5EAC-4827-88A1-F4CE9003A8D0}" dt="2022-07-09T13:54:58.345" v="722" actId="1076"/>
        <pc:sldMkLst>
          <pc:docMk/>
          <pc:sldMk cId="1760573149" sldId="268"/>
        </pc:sldMkLst>
        <pc:spChg chg="mod">
          <ac:chgData name="Matteo Maragliano" userId="S::s4636216@studenti.unige.it::aeabb523-9454-4d9b-9adc-62ead7b6f695" providerId="AD" clId="Web-{A3C4323A-5EAC-4827-88A1-F4CE9003A8D0}" dt="2022-07-09T13:43:20.321" v="640" actId="20577"/>
          <ac:spMkLst>
            <pc:docMk/>
            <pc:sldMk cId="1760573149" sldId="268"/>
            <ac:spMk id="2" creationId="{294AA3B3-0555-DA20-C58C-BEE07355C3B1}"/>
          </ac:spMkLst>
        </pc:spChg>
        <pc:spChg chg="del mod">
          <ac:chgData name="Matteo Maragliano" userId="S::s4636216@studenti.unige.it::aeabb523-9454-4d9b-9adc-62ead7b6f695" providerId="AD" clId="Web-{A3C4323A-5EAC-4827-88A1-F4CE9003A8D0}" dt="2022-07-09T13:39:48.385" v="599"/>
          <ac:spMkLst>
            <pc:docMk/>
            <pc:sldMk cId="1760573149" sldId="268"/>
            <ac:spMk id="3" creationId="{CB27506E-A683-BDD2-ABAA-CD7F52F9B129}"/>
          </ac:spMkLst>
        </pc:spChg>
        <pc:spChg chg="add del mod">
          <ac:chgData name="Matteo Maragliano" userId="S::s4636216@studenti.unige.it::aeabb523-9454-4d9b-9adc-62ead7b6f695" providerId="AD" clId="Web-{A3C4323A-5EAC-4827-88A1-F4CE9003A8D0}" dt="2022-07-09T13:40:02.183" v="603"/>
          <ac:spMkLst>
            <pc:docMk/>
            <pc:sldMk cId="1760573149" sldId="268"/>
            <ac:spMk id="8" creationId="{F551B866-66C0-F160-3E58-C4781819E4C5}"/>
          </ac:spMkLst>
        </pc:spChg>
        <pc:spChg chg="add del">
          <ac:chgData name="Matteo Maragliano" userId="S::s4636216@studenti.unige.it::aeabb523-9454-4d9b-9adc-62ead7b6f695" providerId="AD" clId="Web-{A3C4323A-5EAC-4827-88A1-F4CE9003A8D0}" dt="2022-07-09T13:39:58.370" v="602"/>
          <ac:spMkLst>
            <pc:docMk/>
            <pc:sldMk cId="1760573149" sldId="268"/>
            <ac:spMk id="9" creationId="{45D37F4E-DDB4-456B-97E0-9937730A039F}"/>
          </ac:spMkLst>
        </pc:spChg>
        <pc:spChg chg="add del">
          <ac:chgData name="Matteo Maragliano" userId="S::s4636216@studenti.unige.it::aeabb523-9454-4d9b-9adc-62ead7b6f695" providerId="AD" clId="Web-{A3C4323A-5EAC-4827-88A1-F4CE9003A8D0}" dt="2022-07-09T13:39:58.370" v="602"/>
          <ac:spMkLst>
            <pc:docMk/>
            <pc:sldMk cId="1760573149" sldId="268"/>
            <ac:spMk id="11" creationId="{B2DD41CD-8F47-4F56-AD12-4E2FF7696987}"/>
          </ac:spMkLst>
        </pc:spChg>
        <pc:spChg chg="add del">
          <ac:chgData name="Matteo Maragliano" userId="S::s4636216@studenti.unige.it::aeabb523-9454-4d9b-9adc-62ead7b6f695" providerId="AD" clId="Web-{A3C4323A-5EAC-4827-88A1-F4CE9003A8D0}" dt="2022-07-09T13:39:58.370" v="602"/>
          <ac:spMkLst>
            <pc:docMk/>
            <pc:sldMk cId="1760573149" sldId="268"/>
            <ac:spMk id="17" creationId="{C7FA33FF-088D-4F16-95A2-2C64D353DEA8}"/>
          </ac:spMkLst>
        </pc:spChg>
        <pc:spChg chg="add del">
          <ac:chgData name="Matteo Maragliano" userId="S::s4636216@studenti.unige.it::aeabb523-9454-4d9b-9adc-62ead7b6f695" providerId="AD" clId="Web-{A3C4323A-5EAC-4827-88A1-F4CE9003A8D0}" dt="2022-07-09T13:39:58.370" v="602"/>
          <ac:spMkLst>
            <pc:docMk/>
            <pc:sldMk cId="1760573149" sldId="268"/>
            <ac:spMk id="19" creationId="{A376EFB1-01CF-419F-ABF1-2AF02BBFCBD1}"/>
          </ac:spMkLst>
        </pc:spChg>
        <pc:spChg chg="add del">
          <ac:chgData name="Matteo Maragliano" userId="S::s4636216@studenti.unige.it::aeabb523-9454-4d9b-9adc-62ead7b6f695" providerId="AD" clId="Web-{A3C4323A-5EAC-4827-88A1-F4CE9003A8D0}" dt="2022-07-09T13:39:58.370" v="602"/>
          <ac:spMkLst>
            <pc:docMk/>
            <pc:sldMk cId="1760573149" sldId="268"/>
            <ac:spMk id="21" creationId="{FF9DEA15-78BD-4750-AA18-B9F28A6D5AB8}"/>
          </ac:spMkLst>
        </pc:spChg>
        <pc:picChg chg="del">
          <ac:chgData name="Matteo Maragliano" userId="S::s4636216@studenti.unige.it::aeabb523-9454-4d9b-9adc-62ead7b6f695" providerId="AD" clId="Web-{A3C4323A-5EAC-4827-88A1-F4CE9003A8D0}" dt="2022-07-09T13:38:40.179" v="589"/>
          <ac:picMkLst>
            <pc:docMk/>
            <pc:sldMk cId="1760573149" sldId="268"/>
            <ac:picMk id="4" creationId="{0E1B879B-4064-8C53-5966-1CE29FC1EFFC}"/>
          </ac:picMkLst>
        </pc:picChg>
        <pc:picChg chg="add mod ord">
          <ac:chgData name="Matteo Maragliano" userId="S::s4636216@studenti.unige.it::aeabb523-9454-4d9b-9adc-62ead7b6f695" providerId="AD" clId="Web-{A3C4323A-5EAC-4827-88A1-F4CE9003A8D0}" dt="2022-07-09T13:54:58.345" v="722" actId="1076"/>
          <ac:picMkLst>
            <pc:docMk/>
            <pc:sldMk cId="1760573149" sldId="268"/>
            <ac:picMk id="6" creationId="{57A59DFA-8B41-0A56-2061-4A3E72EB5B76}"/>
          </ac:picMkLst>
        </pc:picChg>
        <pc:picChg chg="add mod">
          <ac:chgData name="Matteo Maragliano" userId="S::s4636216@studenti.unige.it::aeabb523-9454-4d9b-9adc-62ead7b6f695" providerId="AD" clId="Web-{A3C4323A-5EAC-4827-88A1-F4CE9003A8D0}" dt="2022-07-09T13:40:21.246" v="609" actId="1076"/>
          <ac:picMkLst>
            <pc:docMk/>
            <pc:sldMk cId="1760573149" sldId="268"/>
            <ac:picMk id="12" creationId="{E4581246-D2AD-4BF9-8B86-54CB47454063}"/>
          </ac:picMkLst>
        </pc:picChg>
      </pc:sldChg>
      <pc:sldChg chg="addSp delSp modSp add replId">
        <pc:chgData name="Matteo Maragliano" userId="S::s4636216@studenti.unige.it::aeabb523-9454-4d9b-9adc-62ead7b6f695" providerId="AD" clId="Web-{A3C4323A-5EAC-4827-88A1-F4CE9003A8D0}" dt="2022-07-09T13:55:39.487" v="731" actId="1076"/>
        <pc:sldMkLst>
          <pc:docMk/>
          <pc:sldMk cId="3160525164" sldId="269"/>
        </pc:sldMkLst>
        <pc:spChg chg="mod">
          <ac:chgData name="Matteo Maragliano" userId="S::s4636216@studenti.unige.it::aeabb523-9454-4d9b-9adc-62ead7b6f695" providerId="AD" clId="Web-{A3C4323A-5EAC-4827-88A1-F4CE9003A8D0}" dt="2022-07-09T13:40:49.825" v="614" actId="14100"/>
          <ac:spMkLst>
            <pc:docMk/>
            <pc:sldMk cId="3160525164" sldId="269"/>
            <ac:spMk id="2" creationId="{294AA3B3-0555-DA20-C58C-BEE07355C3B1}"/>
          </ac:spMkLst>
        </pc:spChg>
        <pc:spChg chg="del">
          <ac:chgData name="Matteo Maragliano" userId="S::s4636216@studenti.unige.it::aeabb523-9454-4d9b-9adc-62ead7b6f695" providerId="AD" clId="Web-{A3C4323A-5EAC-4827-88A1-F4CE9003A8D0}" dt="2022-07-09T13:40:53.138" v="615"/>
          <ac:spMkLst>
            <pc:docMk/>
            <pc:sldMk cId="3160525164" sldId="269"/>
            <ac:spMk id="3" creationId="{CB27506E-A683-BDD2-ABAA-CD7F52F9B129}"/>
          </ac:spMkLst>
        </pc:spChg>
        <pc:spChg chg="add del mod">
          <ac:chgData name="Matteo Maragliano" userId="S::s4636216@studenti.unige.it::aeabb523-9454-4d9b-9adc-62ead7b6f695" providerId="AD" clId="Web-{A3C4323A-5EAC-4827-88A1-F4CE9003A8D0}" dt="2022-07-09T13:41:03.076" v="617"/>
          <ac:spMkLst>
            <pc:docMk/>
            <pc:sldMk cId="3160525164" sldId="269"/>
            <ac:spMk id="6" creationId="{268DAFEB-4AA2-BB2C-7942-17B049DD23AA}"/>
          </ac:spMkLst>
        </pc:spChg>
        <pc:spChg chg="add mod">
          <ac:chgData name="Matteo Maragliano" userId="S::s4636216@studenti.unige.it::aeabb523-9454-4d9b-9adc-62ead7b6f695" providerId="AD" clId="Web-{A3C4323A-5EAC-4827-88A1-F4CE9003A8D0}" dt="2022-07-09T13:41:23.030" v="623" actId="20577"/>
          <ac:spMkLst>
            <pc:docMk/>
            <pc:sldMk cId="3160525164" sldId="269"/>
            <ac:spMk id="7" creationId="{12004D01-C6DB-74CC-C2B2-1600A5507028}"/>
          </ac:spMkLst>
        </pc:spChg>
        <pc:spChg chg="add mod">
          <ac:chgData name="Matteo Maragliano" userId="S::s4636216@studenti.unige.it::aeabb523-9454-4d9b-9adc-62ead7b6f695" providerId="AD" clId="Web-{A3C4323A-5EAC-4827-88A1-F4CE9003A8D0}" dt="2022-07-09T13:48:18.953" v="673" actId="20577"/>
          <ac:spMkLst>
            <pc:docMk/>
            <pc:sldMk cId="3160525164" sldId="269"/>
            <ac:spMk id="8" creationId="{7881E0BD-F5B4-8BC7-FAAD-5B85A3DBBC9D}"/>
          </ac:spMkLst>
        </pc:spChg>
        <pc:picChg chg="del">
          <ac:chgData name="Matteo Maragliano" userId="S::s4636216@studenti.unige.it::aeabb523-9454-4d9b-9adc-62ead7b6f695" providerId="AD" clId="Web-{A3C4323A-5EAC-4827-88A1-F4CE9003A8D0}" dt="2022-07-09T13:42:34.986" v="636"/>
          <ac:picMkLst>
            <pc:docMk/>
            <pc:sldMk cId="3160525164" sldId="269"/>
            <ac:picMk id="4" creationId="{0E1B879B-4064-8C53-5966-1CE29FC1EFFC}"/>
          </ac:picMkLst>
        </pc:picChg>
        <pc:picChg chg="add mod">
          <ac:chgData name="Matteo Maragliano" userId="S::s4636216@studenti.unige.it::aeabb523-9454-4d9b-9adc-62ead7b6f695" providerId="AD" clId="Web-{A3C4323A-5EAC-4827-88A1-F4CE9003A8D0}" dt="2022-07-09T13:55:39.487" v="731" actId="1076"/>
          <ac:picMkLst>
            <pc:docMk/>
            <pc:sldMk cId="3160525164" sldId="269"/>
            <ac:picMk id="10" creationId="{B5B27D77-9358-2ACE-126E-8A14C7F628AC}"/>
          </ac:picMkLst>
        </pc:picChg>
      </pc:sldChg>
      <pc:sldChg chg="add del">
        <pc:chgData name="Matteo Maragliano" userId="S::s4636216@studenti.unige.it::aeabb523-9454-4d9b-9adc-62ead7b6f695" providerId="AD" clId="Web-{A3C4323A-5EAC-4827-88A1-F4CE9003A8D0}" dt="2022-07-09T13:39:36.401" v="596"/>
        <pc:sldMkLst>
          <pc:docMk/>
          <pc:sldMk cId="4067599333" sldId="269"/>
        </pc:sldMkLst>
      </pc:sldChg>
      <pc:sldChg chg="add del">
        <pc:chgData name="Matteo Maragliano" userId="S::s4636216@studenti.unige.it::aeabb523-9454-4d9b-9adc-62ead7b6f695" providerId="AD" clId="Web-{A3C4323A-5EAC-4827-88A1-F4CE9003A8D0}" dt="2022-07-09T13:41:48.297" v="631"/>
        <pc:sldMkLst>
          <pc:docMk/>
          <pc:sldMk cId="2483330473" sldId="270"/>
        </pc:sldMkLst>
      </pc:sldChg>
      <pc:sldChg chg="add del">
        <pc:chgData name="Matteo Maragliano" userId="S::s4636216@studenti.unige.it::aeabb523-9454-4d9b-9adc-62ead7b6f695" providerId="AD" clId="Web-{A3C4323A-5EAC-4827-88A1-F4CE9003A8D0}" dt="2022-07-09T13:41:19.186" v="621"/>
        <pc:sldMkLst>
          <pc:docMk/>
          <pc:sldMk cId="3063904295" sldId="270"/>
        </pc:sldMkLst>
      </pc:sldChg>
      <pc:sldChg chg="add del">
        <pc:chgData name="Matteo Maragliano" userId="S::s4636216@studenti.unige.it::aeabb523-9454-4d9b-9adc-62ead7b6f695" providerId="AD" clId="Web-{A3C4323A-5EAC-4827-88A1-F4CE9003A8D0}" dt="2022-07-09T13:41:17.420" v="620"/>
        <pc:sldMkLst>
          <pc:docMk/>
          <pc:sldMk cId="392141053" sldId="271"/>
        </pc:sldMkLst>
      </pc:sldChg>
      <pc:sldMasterChg chg="add mod setBg addSldLayout modSldLayout">
        <pc:chgData name="Matteo Maragliano" userId="S::s4636216@studenti.unige.it::aeabb523-9454-4d9b-9adc-62ead7b6f695" providerId="AD" clId="Web-{A3C4323A-5EAC-4827-88A1-F4CE9003A8D0}" dt="2022-07-09T13:09:19.037" v="405"/>
        <pc:sldMasterMkLst>
          <pc:docMk/>
          <pc:sldMasterMk cId="2263597293" sldId="2147483648"/>
        </pc:sldMasterMkLst>
        <pc:sldLayoutChg chg="add mo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2263597293" sldId="2147483648"/>
            <pc:sldLayoutMk cId="3997780192" sldId="2147483649"/>
          </pc:sldLayoutMkLst>
        </pc:sldLayoutChg>
        <pc:sldLayoutChg chg="add mo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2263597293" sldId="2147483648"/>
            <pc:sldLayoutMk cId="2637215990" sldId="2147483650"/>
          </pc:sldLayoutMkLst>
        </pc:sldLayoutChg>
        <pc:sldLayoutChg chg="add mo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2263597293" sldId="2147483648"/>
            <pc:sldLayoutMk cId="228552104" sldId="2147483651"/>
          </pc:sldLayoutMkLst>
        </pc:sldLayoutChg>
        <pc:sldLayoutChg chg="add mo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2263597293" sldId="2147483648"/>
            <pc:sldLayoutMk cId="2210721193" sldId="2147483652"/>
          </pc:sldLayoutMkLst>
        </pc:sldLayoutChg>
        <pc:sldLayoutChg chg="add mo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2263597293" sldId="2147483648"/>
            <pc:sldLayoutMk cId="3517248212" sldId="2147483653"/>
          </pc:sldLayoutMkLst>
        </pc:sldLayoutChg>
        <pc:sldLayoutChg chg="add mo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2263597293" sldId="2147483648"/>
            <pc:sldLayoutMk cId="3114775859" sldId="2147483654"/>
          </pc:sldLayoutMkLst>
        </pc:sldLayoutChg>
        <pc:sldLayoutChg chg="add mo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2263597293" sldId="2147483648"/>
            <pc:sldLayoutMk cId="2433027822" sldId="2147483655"/>
          </pc:sldLayoutMkLst>
        </pc:sldLayoutChg>
        <pc:sldLayoutChg chg="add mo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2263597293" sldId="2147483648"/>
            <pc:sldLayoutMk cId="3908372874" sldId="2147483656"/>
          </pc:sldLayoutMkLst>
        </pc:sldLayoutChg>
        <pc:sldLayoutChg chg="add mo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2263597293" sldId="2147483648"/>
            <pc:sldLayoutMk cId="2975643633" sldId="2147483657"/>
          </pc:sldLayoutMkLst>
        </pc:sldLayoutChg>
        <pc:sldLayoutChg chg="add mo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2263597293" sldId="2147483648"/>
            <pc:sldLayoutMk cId="3373719319" sldId="2147483658"/>
          </pc:sldLayoutMkLst>
        </pc:sldLayoutChg>
        <pc:sldLayoutChg chg="add mo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2263597293" sldId="2147483648"/>
            <pc:sldLayoutMk cId="2129448082" sldId="2147483659"/>
          </pc:sldLayoutMkLst>
        </pc:sldLayoutChg>
        <pc:sldLayoutChg chg="add mo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2263597293" sldId="2147483648"/>
            <pc:sldLayoutMk cId="2473183655" sldId="2147483660"/>
          </pc:sldLayoutMkLst>
        </pc:sldLayoutChg>
      </pc:sldMasterChg>
      <pc:sldMasterChg chg="mod replId setBg modSldLayout">
        <pc:chgData name="Matteo Maragliano" userId="S::s4636216@studenti.unige.it::aeabb523-9454-4d9b-9adc-62ead7b6f695" providerId="AD" clId="Web-{A3C4323A-5EAC-4827-88A1-F4CE9003A8D0}" dt="2022-07-09T13:09:19.037" v="405"/>
        <pc:sldMasterMkLst>
          <pc:docMk/>
          <pc:sldMasterMk cId="1801931499" sldId="2147483661"/>
        </pc:sldMasterMkLst>
        <pc:sldLayoutChg chg="mod replI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1801931499" sldId="2147483661"/>
            <pc:sldLayoutMk cId="3186192645" sldId="2147483662"/>
          </pc:sldLayoutMkLst>
        </pc:sldLayoutChg>
        <pc:sldLayoutChg chg="mod replI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1801931499" sldId="2147483661"/>
            <pc:sldLayoutMk cId="126318104" sldId="2147483663"/>
          </pc:sldLayoutMkLst>
        </pc:sldLayoutChg>
        <pc:sldLayoutChg chg="mod replI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1801931499" sldId="2147483661"/>
            <pc:sldLayoutMk cId="3577393581" sldId="2147483664"/>
          </pc:sldLayoutMkLst>
        </pc:sldLayoutChg>
        <pc:sldLayoutChg chg="mod replI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1801931499" sldId="2147483661"/>
            <pc:sldLayoutMk cId="1284089777" sldId="2147483665"/>
          </pc:sldLayoutMkLst>
        </pc:sldLayoutChg>
        <pc:sldLayoutChg chg="mod replI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1801931499" sldId="2147483661"/>
            <pc:sldLayoutMk cId="2747982985" sldId="2147483666"/>
          </pc:sldLayoutMkLst>
        </pc:sldLayoutChg>
        <pc:sldLayoutChg chg="mod replI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1801931499" sldId="2147483661"/>
            <pc:sldLayoutMk cId="331782546" sldId="2147483667"/>
          </pc:sldLayoutMkLst>
        </pc:sldLayoutChg>
        <pc:sldLayoutChg chg="mod replI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1801931499" sldId="2147483661"/>
            <pc:sldLayoutMk cId="1894095149" sldId="2147483668"/>
          </pc:sldLayoutMkLst>
        </pc:sldLayoutChg>
        <pc:sldLayoutChg chg="mod replI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1801931499" sldId="2147483661"/>
            <pc:sldLayoutMk cId="2365816325" sldId="2147483669"/>
          </pc:sldLayoutMkLst>
        </pc:sldLayoutChg>
        <pc:sldLayoutChg chg="mod replI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1801931499" sldId="2147483661"/>
            <pc:sldLayoutMk cId="1688576698" sldId="2147483670"/>
          </pc:sldLayoutMkLst>
        </pc:sldLayoutChg>
        <pc:sldLayoutChg chg="mod replI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1801931499" sldId="2147483661"/>
            <pc:sldLayoutMk cId="3424469029" sldId="2147483671"/>
          </pc:sldLayoutMkLst>
        </pc:sldLayoutChg>
        <pc:sldLayoutChg chg="mod replId">
          <pc:chgData name="Matteo Maragliano" userId="S::s4636216@studenti.unige.it::aeabb523-9454-4d9b-9adc-62ead7b6f695" providerId="AD" clId="Web-{A3C4323A-5EAC-4827-88A1-F4CE9003A8D0}" dt="2022-07-09T13:09:19.037" v="405"/>
          <pc:sldLayoutMkLst>
            <pc:docMk/>
            <pc:sldMasterMk cId="1801931499" sldId="2147483661"/>
            <pc:sldLayoutMk cId="1026842362" sldId="214748367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F0CAC-B63A-4592-9EED-5C9C3D9A76E3}" type="datetimeFigureOut">
              <a:t>10/07/22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1AD8E-5436-4980-B607-91680920814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2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10.07.22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10.07.22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10.07.22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87FDBA-EAC8-8B41-959F-CE46DB54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EF0525A-3D83-D94A-99E5-771B47619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A2DDF0-9E67-EC4B-A290-73ED4802A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10/07/22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16664E-4277-A541-A58A-554FD248C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919F81-4EA3-9941-85F4-F07FB24F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778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B701D0-EAA2-E346-9528-B3DF0325C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9F86AE-7473-0043-A2E9-E0B81C71D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BF0555-16A6-004B-891E-04615336B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10/07/22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CB9361-2FC1-7345-A824-799FAAC9E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A62D8CD-0BD5-9F4A-96A8-5002FC3A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7215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414F6-3EA9-4B42-A7A5-723C51B9C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CFC142E-A496-F14A-8196-35B1A0B6C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9C6828E-31F5-F044-803F-8E0B3A43E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10/07/22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142D38-A911-524A-92D0-F783E2D9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193C5E-B85C-604B-BA18-AC7540EAD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52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C17F08-A0EB-034B-B74D-B34C9EC35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160280-7284-5248-B819-AA2A03559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CDC020-8780-C847-BDB2-B79148D9B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2395FF-FEE5-B64A-BB0D-D2473986D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10/07/22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98EB65-AC47-8E4A-A8E3-5F6EA12A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7564C4-B52D-8F4D-A4EA-12BBC279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0721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CAB17C-1BFD-6940-93E5-AA0ABB48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258E6B-BB0F-5A40-8AAF-E9FEA664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AEF66EE-0539-524E-80F6-E9FB7B0D4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62C09E4-160A-7647-9EB2-4A874C4DC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F031AAC-31D7-164D-B411-6404A3B5EF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342B251-6F0C-8A4F-8569-A1AB55980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10/07/22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C65C54B-BE76-F540-8569-E0BD12FE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6EF2853-F8D8-4A4F-803E-E3D11A33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7248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79C306-3631-6E4C-A269-4B17D6AF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BF89CD7-539B-2E47-8561-51DA05E6E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10/07/22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8FCACBE-495C-354C-9106-25AC5A38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738A305-7EBC-AC4B-896B-16A7381F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477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8E0ADD9-0FA9-F240-A7DE-37D8D7A12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10/07/22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B451631-5C52-9A4E-A6D5-C793FD621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3F5573-4C0D-2B43-9D56-CD914870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3027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3F39DC-BA24-DE49-8982-35A38D55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8D608A-4D62-A240-B483-C869A971B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54FD834-C648-5747-89DB-2F79A477E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5336B74-E1E8-9E4C-A2A9-B29D7FF54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10/07/22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1F777F-207E-B141-BA86-298421DC1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908652-9FEB-4B40-B388-2063C7F4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837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10.07.22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0BF638-5A55-644F-8EC4-BFF3A1D53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781175E-72F2-704F-A2EB-1416DBE2C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9B0F4F0-D0F4-9243-847E-7C7386170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7471A73-1024-9642-BE32-45AB03892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10/07/22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ECB3D26-1E54-B24B-8847-AE0649D52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E0AB687-4EB0-054B-8F76-2319F8296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6436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791409-C954-2B4E-AD31-038D5F21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9C73AA5-5190-7148-BA79-6D8E8A0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13FFFA-0672-6D4E-9D24-59680776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10/07/22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48E070-5170-D643-822B-4D5544C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AB305E-4BB9-2C43-8512-BE01D629C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3719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7DFAB5D-C7B6-1E43-A611-74BCDD332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525F13D-5257-8543-BDB6-36569CD79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119FF8-43A0-1146-8D7C-72AFFAC8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10/07/22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5E02C9-F294-FC4E-8A6F-A6B2279A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C019B2-5003-6F4B-B4C5-33F6C67F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94480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>
  <p:cSld name="1_Diapositiva titolo">
    <p:bg>
      <p:bgPr>
        <a:solidFill>
          <a:srgbClr val="574676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>
            <a:spLocks noGrp="1"/>
          </p:cNvSpPr>
          <p:nvPr>
            <p:ph type="subTitle" idx="1"/>
          </p:nvPr>
        </p:nvSpPr>
        <p:spPr>
          <a:xfrm>
            <a:off x="858839" y="5244663"/>
            <a:ext cx="10434596" cy="91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ctrTitle"/>
          </p:nvPr>
        </p:nvSpPr>
        <p:spPr>
          <a:xfrm>
            <a:off x="858983" y="1613338"/>
            <a:ext cx="10434596" cy="209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body" idx="2"/>
          </p:nvPr>
        </p:nvSpPr>
        <p:spPr>
          <a:xfrm>
            <a:off x="858839" y="4091493"/>
            <a:ext cx="10434596" cy="74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9536" y="759485"/>
            <a:ext cx="3579521" cy="523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183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orient="horz" pos="22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10.07.22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10.07.22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10.07.22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10.07.22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10.07.22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10.07.22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10.07.22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10.07.22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164B681-BFD4-224E-8F28-992917A43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C364BE-5C19-DF4A-9FAC-0696DE1AD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103F11-D263-2A48-8F1B-CA44B89D1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A3BBA-088C-6D44-A16D-9231937D9794}" type="datetimeFigureOut">
              <a:rPr lang="it-IT" smtClean="0"/>
              <a:t>10/07/22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72250F-3736-C945-8F5F-117AC72AB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96F416-B0B4-C64C-A6B6-7ABEC4C78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359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4676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"/>
          <p:cNvSpPr txBox="1">
            <a:spLocks noGrp="1"/>
          </p:cNvSpPr>
          <p:nvPr>
            <p:ph type="ctrTitle"/>
          </p:nvPr>
        </p:nvSpPr>
        <p:spPr>
          <a:xfrm>
            <a:off x="3035170" y="3103128"/>
            <a:ext cx="6114593" cy="6416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ctr"/>
            <a:br>
              <a:rPr lang="en-GB" sz="2800"/>
            </a:br>
            <a:br>
              <a:rPr lang="en-GB" sz="2800"/>
            </a:br>
            <a:br>
              <a:rPr lang="en-GB" sz="2800"/>
            </a:br>
            <a:r>
              <a:rPr lang="en-GB" sz="2800"/>
              <a:t>Robot Navigation With Precedence</a:t>
            </a:r>
          </a:p>
        </p:txBody>
      </p:sp>
      <p:sp>
        <p:nvSpPr>
          <p:cNvPr id="167" name="Google Shape;167;p1"/>
          <p:cNvSpPr txBox="1">
            <a:spLocks noGrp="1"/>
          </p:cNvSpPr>
          <p:nvPr>
            <p:ph type="body" idx="2"/>
          </p:nvPr>
        </p:nvSpPr>
        <p:spPr>
          <a:xfrm>
            <a:off x="876214" y="1714501"/>
            <a:ext cx="10450067" cy="121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 algn="ctr">
              <a:spcBef>
                <a:spcPts val="0"/>
              </a:spcBef>
              <a:buSzPts val="1800"/>
            </a:pPr>
            <a:r>
              <a:rPr lang="en-GB" sz="4000" b="1"/>
              <a:t>Software Architectures For Robotics  </a:t>
            </a:r>
            <a:endParaRPr lang="en-GB" sz="4000"/>
          </a:p>
          <a:p>
            <a:pPr marL="0" indent="0" algn="ctr">
              <a:spcBef>
                <a:spcPts val="0"/>
              </a:spcBef>
              <a:buSzPts val="1800"/>
            </a:pPr>
            <a:r>
              <a:rPr lang="en-GB" sz="4000" b="1"/>
              <a:t>A.Y. 2021/22</a:t>
            </a:r>
            <a:endParaRPr lang="en-GB"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711F5-CA61-B1E2-02B6-42D9FCF19483}"/>
              </a:ext>
            </a:extLst>
          </p:cNvPr>
          <p:cNvSpPr txBox="1"/>
          <p:nvPr/>
        </p:nvSpPr>
        <p:spPr>
          <a:xfrm>
            <a:off x="880782" y="5105400"/>
            <a:ext cx="38275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chemeClr val="lt1"/>
                </a:solidFill>
                <a:latin typeface="Roboto Slab"/>
                <a:sym typeface="Roboto Slab"/>
              </a:rPr>
              <a:t>Matteo </a:t>
            </a:r>
            <a:r>
              <a:rPr lang="en-GB" b="1" err="1">
                <a:solidFill>
                  <a:schemeClr val="lt1"/>
                </a:solidFill>
                <a:latin typeface="Roboto Slab"/>
                <a:sym typeface="Roboto Slab"/>
              </a:rPr>
              <a:t>Maragliano</a:t>
            </a:r>
            <a:r>
              <a:rPr lang="en-GB" b="1">
                <a:solidFill>
                  <a:schemeClr val="lt1"/>
                </a:solidFill>
                <a:latin typeface="Roboto Slab"/>
                <a:sym typeface="Roboto Slab"/>
              </a:rPr>
              <a:t> (4636216)</a:t>
            </a:r>
            <a:endParaRPr lang="en-US" b="1" err="1">
              <a:solidFill>
                <a:schemeClr val="lt1"/>
              </a:solidFill>
              <a:latin typeface="Roboto Slab"/>
              <a:sym typeface="Roboto Slab"/>
            </a:endParaRPr>
          </a:p>
          <a:p>
            <a:r>
              <a:rPr lang="en-GB" b="1">
                <a:solidFill>
                  <a:schemeClr val="lt1"/>
                </a:solidFill>
                <a:latin typeface="Roboto Slab"/>
                <a:sym typeface="Roboto Slab"/>
              </a:rPr>
              <a:t>Mattia Musumeci (4670261)</a:t>
            </a:r>
            <a:endParaRPr lang="en-GB">
              <a:solidFill>
                <a:schemeClr val="lt1"/>
              </a:solidFill>
              <a:latin typeface="Calibri"/>
              <a:cs typeface="Calibri"/>
            </a:endParaRPr>
          </a:p>
          <a:p>
            <a:r>
              <a:rPr lang="en-GB" b="1">
                <a:solidFill>
                  <a:schemeClr val="lt1"/>
                </a:solidFill>
                <a:latin typeface="Roboto Slab"/>
                <a:sym typeface="Roboto Slab"/>
              </a:rPr>
              <a:t>Daniele Martino Parisi (4670964)</a:t>
            </a:r>
            <a:endParaRPr lang="en-GB">
              <a:solidFill>
                <a:schemeClr val="lt1"/>
              </a:solidFill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D85216AF-ED4F-64CA-969F-AB33BD274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150" y="3956050"/>
            <a:ext cx="186478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74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AA3B3-0555-DA20-C58C-BEE0735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8015344" cy="1440017"/>
          </a:xfrm>
        </p:spPr>
        <p:txBody>
          <a:bodyPr anchor="b">
            <a:normAutofit/>
          </a:bodyPr>
          <a:lstStyle/>
          <a:p>
            <a:r>
              <a:rPr lang="en-US" sz="5400" b="1">
                <a:cs typeface="Calibri Light"/>
              </a:rPr>
              <a:t>Computing the intersections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7506E-A683-BDD2-ABAA-CD7F52F9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10970388" cy="225576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500" dirty="0">
                <a:latin typeface="Calibri"/>
                <a:cs typeface="Calibri"/>
              </a:rPr>
              <a:t>To compute the intersections between the paths, some thresholds are defined:</a:t>
            </a:r>
          </a:p>
          <a:p>
            <a:pPr marL="0" indent="0">
              <a:buNone/>
            </a:pPr>
            <a:endParaRPr lang="en-US" sz="2500" dirty="0">
              <a:latin typeface="Calibri"/>
              <a:cs typeface="Calibri"/>
            </a:endParaRPr>
          </a:p>
          <a:p>
            <a:pPr marL="457200" indent="-457200"/>
            <a:r>
              <a:rPr lang="en-US" sz="2500" dirty="0">
                <a:latin typeface="Calibri"/>
                <a:cs typeface="Calibri"/>
              </a:rPr>
              <a:t>The path-distance threshold</a:t>
            </a:r>
          </a:p>
          <a:p>
            <a:pPr marL="0" indent="0">
              <a:buNone/>
            </a:pPr>
            <a:endParaRPr lang="en-US" sz="2500" dirty="0">
              <a:latin typeface="Calibri"/>
              <a:cs typeface="Calibri"/>
            </a:endParaRPr>
          </a:p>
          <a:p>
            <a:pPr marL="457200" indent="-457200"/>
            <a:r>
              <a:rPr lang="en-US" sz="2500" dirty="0">
                <a:latin typeface="Calibri"/>
                <a:cs typeface="Calibri"/>
              </a:rPr>
              <a:t>The intersection-distance threshold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FC2F38E-6E70-3167-95DC-7E8917249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379" y="610546"/>
            <a:ext cx="1009502" cy="100021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32F6E402-4206-FB7F-2C78-8D457B5DD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72" y="2757960"/>
            <a:ext cx="5962925" cy="38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81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AA3B3-0555-DA20-C58C-BEE0735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3844219" cy="1448792"/>
          </a:xfrm>
        </p:spPr>
        <p:txBody>
          <a:bodyPr anchor="b">
            <a:normAutofit/>
          </a:bodyPr>
          <a:lstStyle/>
          <a:p>
            <a:r>
              <a:rPr lang="en-US" sz="5400" b="1">
                <a:ea typeface="+mj-lt"/>
                <a:cs typeface="+mj-lt"/>
              </a:rPr>
              <a:t>Future Work</a:t>
            </a:r>
            <a:endParaRPr lang="en-US" sz="5400">
              <a:ea typeface="+mj-lt"/>
              <a:cs typeface="+mj-lt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04D01-C6DB-74CC-C2B2-1600A550702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1E0BD-F5B4-8BC7-FAAD-5B85A3DBBC9D}"/>
              </a:ext>
            </a:extLst>
          </p:cNvPr>
          <p:cNvSpPr txBox="1"/>
          <p:nvPr/>
        </p:nvSpPr>
        <p:spPr>
          <a:xfrm>
            <a:off x="488577" y="1911724"/>
            <a:ext cx="11055851" cy="3413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500" dirty="0">
                <a:cs typeface="Calibri"/>
              </a:rPr>
              <a:t>Computing the intersections between the paths more efficiently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500" dirty="0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500" dirty="0">
                <a:cs typeface="Calibri"/>
              </a:rPr>
              <a:t>Use a heuristic approach to check if the robot position is close to one of the previously computed intersections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500" dirty="0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500" dirty="0">
                <a:cs typeface="Calibri"/>
              </a:rPr>
              <a:t>Use custom Behavior Trees (BT) plugins instead of custom nodes to manage the robot behavior</a:t>
            </a:r>
          </a:p>
          <a:p>
            <a:pPr algn="l"/>
            <a:endParaRPr lang="en-GB" sz="2500" dirty="0">
              <a:cs typeface="Calibri"/>
            </a:endParaRPr>
          </a:p>
        </p:txBody>
      </p:sp>
      <p:pic>
        <p:nvPicPr>
          <p:cNvPr id="10" name="Picture 11" descr="Icon&#10;&#10;Description automatically generated">
            <a:extLst>
              <a:ext uri="{FF2B5EF4-FFF2-40B4-BE49-F238E27FC236}">
                <a16:creationId xmlns:a16="http://schemas.microsoft.com/office/drawing/2014/main" id="{B5B27D77-9358-2ACE-126E-8A14C7F6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064" y="616976"/>
            <a:ext cx="1011364" cy="100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25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3622638" cy="1440017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cs typeface="Calibri Light"/>
              </a:rPr>
              <a:t>Introduction</a:t>
            </a:r>
            <a:endParaRPr lang="en-US" sz="5400" b="1" dirty="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86719-A4F9-6284-0B56-0D9CC8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11020969" cy="29954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/>
            </a:pPr>
            <a:r>
              <a:rPr lang="en-US" sz="2500" dirty="0">
                <a:ea typeface="+mn-lt"/>
                <a:cs typeface="+mn-lt"/>
              </a:rPr>
              <a:t>The objective is to develop an architecture that allows two robots to navigate inside a real-world environment while avoiding collisions.</a:t>
            </a:r>
            <a:endParaRPr lang="en-US" sz="2500" dirty="0">
              <a:cs typeface="Calibri"/>
            </a:endParaRPr>
          </a:p>
          <a:p>
            <a:pPr marL="457200" indent="-457200"/>
            <a:r>
              <a:rPr lang="en-US" sz="2500" dirty="0">
                <a:ea typeface="+mn-lt"/>
                <a:cs typeface="+mn-lt"/>
              </a:rPr>
              <a:t>In particular, the robots must avoid collision between each other by giving the right of way according to a policy rule.</a:t>
            </a:r>
          </a:p>
          <a:p>
            <a:pPr marL="457200" indent="-457200">
              <a:buFont typeface="Arial"/>
            </a:pPr>
            <a:r>
              <a:rPr lang="en-US" sz="2500" dirty="0">
                <a:ea typeface="+mn-lt"/>
                <a:cs typeface="+mn-lt"/>
              </a:rPr>
              <a:t>This behavior is obtained through a </a:t>
            </a:r>
            <a:r>
              <a:rPr lang="en-US" sz="2500" b="1" dirty="0">
                <a:ea typeface="+mn-lt"/>
                <a:cs typeface="+mn-lt"/>
              </a:rPr>
              <a:t>policy controller</a:t>
            </a:r>
            <a:r>
              <a:rPr lang="en-US" sz="2500" dirty="0">
                <a:ea typeface="+mn-lt"/>
                <a:cs typeface="+mn-lt"/>
              </a:rPr>
              <a:t> which enforces the policy rule and decides which one, between the two robots, has the right of way in case they reach an intersection at the same time.</a:t>
            </a:r>
          </a:p>
          <a:p>
            <a:endParaRPr lang="en-US" sz="2500" dirty="0">
              <a:cs typeface="Calibri" panose="020F0502020204030204"/>
            </a:endParaRPr>
          </a:p>
        </p:txBody>
      </p:sp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E5D34ADB-E9CB-EA1B-8B2B-D8A8AE0B4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497" y="603868"/>
            <a:ext cx="1004597" cy="1007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38FE1E-4C27-4BBF-7BFC-A63DDFCB5446}"/>
              </a:ext>
            </a:extLst>
          </p:cNvPr>
          <p:cNvSpPr txBox="1"/>
          <p:nvPr/>
        </p:nvSpPr>
        <p:spPr>
          <a:xfrm>
            <a:off x="11482086" y="69911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42891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6199991" cy="1440017"/>
          </a:xfrm>
        </p:spPr>
        <p:txBody>
          <a:bodyPr anchor="b">
            <a:normAutofit/>
          </a:bodyPr>
          <a:lstStyle/>
          <a:p>
            <a:r>
              <a:rPr lang="en-US" sz="5400" b="1">
                <a:cs typeface="Calibri Light"/>
              </a:rPr>
              <a:t>Video Demonstration</a:t>
            </a:r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3416FED-55C7-A8BC-92D0-F0E2BA28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58" y="607925"/>
            <a:ext cx="1011741" cy="1002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7D898C-FAA1-77A0-3D03-C5A4F0177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559" y="1831211"/>
            <a:ext cx="8720881" cy="490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03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3790726" cy="1440017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cs typeface="Calibri Light"/>
              </a:rPr>
              <a:t>Environment</a:t>
            </a:r>
            <a:endParaRPr lang="en-US" dirty="0" err="1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5C683B34-36B3-78FD-A601-44939F25B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884" y="635512"/>
            <a:ext cx="1023096" cy="1006287"/>
          </a:xfrm>
          <a:prstGeom prst="rect">
            <a:avLst/>
          </a:prstGeom>
        </p:spPr>
      </p:pic>
      <p:pic>
        <p:nvPicPr>
          <p:cNvPr id="4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667136AA-3368-DB84-9CF5-2DC3E747F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298" y="1885571"/>
            <a:ext cx="8469405" cy="480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92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3513539" cy="1448792"/>
          </a:xfrm>
        </p:spPr>
        <p:txBody>
          <a:bodyPr anchor="b">
            <a:normAutofit/>
          </a:bodyPr>
          <a:lstStyle/>
          <a:p>
            <a:r>
              <a:rPr lang="en-US" sz="5400" b="1">
                <a:ea typeface="+mj-lt"/>
                <a:cs typeface="+mj-lt"/>
              </a:rPr>
              <a:t>Robot Used</a:t>
            </a:r>
            <a:endParaRPr lang="en-US" sz="5400">
              <a:ea typeface="+mj-lt"/>
              <a:cs typeface="+mj-lt"/>
            </a:endParaRP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079A18-A581-51C7-E3B0-1A5BFE441FEB}"/>
              </a:ext>
            </a:extLst>
          </p:cNvPr>
          <p:cNvSpPr txBox="1"/>
          <p:nvPr/>
        </p:nvSpPr>
        <p:spPr>
          <a:xfrm>
            <a:off x="8039065" y="5045239"/>
            <a:ext cx="25131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/>
              <a:t>TurtleBot 3 Waffle</a:t>
            </a:r>
            <a:endParaRPr lang="en-US" sz="2400" b="1">
              <a:cs typeface="Calibri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C39110A3-3051-8CC8-301E-28233BC46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400" y="2111019"/>
            <a:ext cx="4302743" cy="297208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9C54675-0A48-D771-2976-C9FF414EE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328" y="615171"/>
            <a:ext cx="1017917" cy="1003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C53FA1-2674-FB05-34B5-F11B50A97045}"/>
              </a:ext>
            </a:extLst>
          </p:cNvPr>
          <p:cNvSpPr txBox="1"/>
          <p:nvPr/>
        </p:nvSpPr>
        <p:spPr>
          <a:xfrm>
            <a:off x="569343" y="2050213"/>
            <a:ext cx="5661805" cy="36497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500" dirty="0">
                <a:ea typeface="+mn-lt"/>
                <a:cs typeface="+mn-lt"/>
              </a:rPr>
              <a:t>The software has been tested with the </a:t>
            </a:r>
            <a:r>
              <a:rPr lang="en-US" sz="2500" b="1" dirty="0">
                <a:ea typeface="+mn-lt"/>
                <a:cs typeface="+mn-lt"/>
              </a:rPr>
              <a:t>TurtleBot3 Waffle</a:t>
            </a:r>
            <a:r>
              <a:rPr lang="en-US" sz="2500" dirty="0">
                <a:ea typeface="+mn-lt"/>
                <a:cs typeface="+mn-lt"/>
              </a:rPr>
              <a:t>, which is a small, affordable and programmable robot based on ROS.</a:t>
            </a:r>
            <a:endParaRPr lang="en-US" sz="2500" dirty="0">
              <a:cs typeface="Calibri" panose="020F050202020403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500" dirty="0"/>
              <a:t>While navigating, it runs SLAM algorithms to dynamically build a map of the environment and localize itself.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3000" dirty="0">
              <a:ea typeface="+mn-lt"/>
              <a:cs typeface="+mn-lt"/>
            </a:endParaRPr>
          </a:p>
          <a:p>
            <a:pPr algn="l"/>
            <a:endParaRPr lang="en-US" sz="3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894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642157" cy="1448792"/>
          </a:xfrm>
        </p:spPr>
        <p:txBody>
          <a:bodyPr anchor="b">
            <a:normAutofit/>
          </a:bodyPr>
          <a:lstStyle/>
          <a:p>
            <a:r>
              <a:rPr lang="en-US" sz="5400" b="1">
                <a:ea typeface="+mj-lt"/>
                <a:cs typeface="+mj-lt"/>
              </a:rPr>
              <a:t>Nav2</a:t>
            </a:r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8EA4E23-3D5E-C980-3F24-EF4F6C49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18" y="374571"/>
            <a:ext cx="900405" cy="16303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A8C7AA-1F6D-6A99-E437-0089AFB61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25" y="1977608"/>
            <a:ext cx="4917479" cy="433551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/>
            </a:pPr>
            <a:r>
              <a:rPr lang="en-US" sz="2500" dirty="0">
                <a:cs typeface="Calibri"/>
              </a:rPr>
              <a:t>Nav2 is a set of libraries which aims to safely navigate a robot in the environment it is in.</a:t>
            </a:r>
            <a:endParaRPr lang="en-US" dirty="0"/>
          </a:p>
          <a:p>
            <a:pPr marL="457200" indent="-457200"/>
            <a:r>
              <a:rPr lang="en-US" sz="2500" dirty="0">
                <a:ea typeface="+mn-lt"/>
                <a:cs typeface="+mn-lt"/>
              </a:rPr>
              <a:t>It uses ROS2 as a middleware.</a:t>
            </a:r>
          </a:p>
          <a:p>
            <a:pPr marL="457200" indent="-457200"/>
            <a:r>
              <a:rPr lang="en-US" sz="2500" dirty="0">
                <a:ea typeface="+mn-lt"/>
                <a:cs typeface="+mn-lt"/>
              </a:rPr>
              <a:t>It is based on the core concept of Behavior Trees (BT) which make calls to </a:t>
            </a:r>
            <a:r>
              <a:rPr lang="en-US" sz="2500" b="1" dirty="0">
                <a:ea typeface="+mn-lt"/>
                <a:cs typeface="+mn-lt"/>
              </a:rPr>
              <a:t>modular servers</a:t>
            </a:r>
            <a:r>
              <a:rPr lang="en-US" sz="2500" dirty="0">
                <a:ea typeface="+mn-lt"/>
                <a:cs typeface="+mn-lt"/>
              </a:rPr>
              <a:t> to complete different action.</a:t>
            </a:r>
          </a:p>
          <a:p>
            <a:pPr marL="457200" indent="-457200"/>
            <a:endParaRPr lang="en-US" sz="2500" dirty="0">
              <a:cs typeface="Calibri"/>
            </a:endParaRPr>
          </a:p>
        </p:txBody>
      </p:sp>
      <p:pic>
        <p:nvPicPr>
          <p:cNvPr id="12" name="Picture 11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F2CF9689-F4D7-6E08-5291-FD2979957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918" y="2098049"/>
            <a:ext cx="6340288" cy="40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3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765422" cy="1448792"/>
          </a:xfrm>
        </p:spPr>
        <p:txBody>
          <a:bodyPr anchor="b">
            <a:normAutofit/>
          </a:bodyPr>
          <a:lstStyle/>
          <a:p>
            <a:r>
              <a:rPr lang="en-US" sz="5400" b="1">
                <a:ea typeface="+mj-lt"/>
                <a:cs typeface="+mj-lt"/>
              </a:rPr>
              <a:t>Nav2</a:t>
            </a:r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8EA4E23-3D5E-C980-3F24-EF4F6C49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18" y="374571"/>
            <a:ext cx="900405" cy="16303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A8C7AA-1F6D-6A99-E437-0089AFB61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25" y="2006362"/>
            <a:ext cx="10970346" cy="430675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500" dirty="0">
                <a:ea typeface="+mn-lt"/>
                <a:cs typeface="+mn-lt"/>
              </a:rPr>
              <a:t>The servers at the heart of the navigation stack are the following:</a:t>
            </a:r>
          </a:p>
          <a:p>
            <a:r>
              <a:rPr lang="en-US" sz="2500" dirty="0">
                <a:cs typeface="Calibri"/>
              </a:rPr>
              <a:t>The </a:t>
            </a:r>
            <a:r>
              <a:rPr lang="en-US" sz="2500" b="1" dirty="0">
                <a:cs typeface="Calibri"/>
              </a:rPr>
              <a:t>behavior server</a:t>
            </a:r>
            <a:r>
              <a:rPr lang="en-US" sz="2500" dirty="0">
                <a:cs typeface="Calibri"/>
              </a:rPr>
              <a:t> which builds root behaviors using behavior trees.</a:t>
            </a:r>
          </a:p>
          <a:p>
            <a:pPr marL="0" indent="0">
              <a:buNone/>
            </a:pPr>
            <a:endParaRPr lang="en-US" sz="2500" dirty="0">
              <a:cs typeface="Calibri"/>
            </a:endParaRPr>
          </a:p>
          <a:p>
            <a:r>
              <a:rPr lang="en-US" sz="2500" dirty="0">
                <a:ea typeface="+mn-lt"/>
                <a:cs typeface="+mn-lt"/>
              </a:rPr>
              <a:t>The </a:t>
            </a:r>
            <a:r>
              <a:rPr lang="en-US" sz="2500" b="1" dirty="0">
                <a:ea typeface="+mn-lt"/>
                <a:cs typeface="+mn-lt"/>
              </a:rPr>
              <a:t>planner server</a:t>
            </a:r>
            <a:r>
              <a:rPr lang="en-US" sz="2500" dirty="0">
                <a:ea typeface="+mn-lt"/>
                <a:cs typeface="+mn-lt"/>
              </a:rPr>
              <a:t> which plans a path to a goal while avoiding obstacles.</a:t>
            </a:r>
          </a:p>
          <a:p>
            <a:endParaRPr lang="en-US" sz="2500" dirty="0">
              <a:ea typeface="+mn-lt"/>
              <a:cs typeface="+mn-lt"/>
            </a:endParaRPr>
          </a:p>
          <a:p>
            <a:r>
              <a:rPr lang="en-US" sz="2500" dirty="0">
                <a:cs typeface="Calibri"/>
              </a:rPr>
              <a:t>The </a:t>
            </a:r>
            <a:r>
              <a:rPr lang="en-US" sz="2500" b="1" dirty="0">
                <a:cs typeface="Calibri"/>
              </a:rPr>
              <a:t>smoother server</a:t>
            </a:r>
            <a:r>
              <a:rPr lang="en-US" sz="2500" dirty="0">
                <a:cs typeface="Calibri"/>
              </a:rPr>
              <a:t> which smooth paths to be more continuous and feasible.</a:t>
            </a:r>
          </a:p>
          <a:p>
            <a:endParaRPr lang="en-US" sz="2500" dirty="0">
              <a:ea typeface="+mn-lt"/>
              <a:cs typeface="+mn-lt"/>
            </a:endParaRPr>
          </a:p>
          <a:p>
            <a:r>
              <a:rPr lang="en-US" sz="2500" dirty="0">
                <a:ea typeface="+mn-lt"/>
                <a:cs typeface="+mn-lt"/>
              </a:rPr>
              <a:t>The </a:t>
            </a:r>
            <a:r>
              <a:rPr lang="en-US" sz="2500" b="1" dirty="0">
                <a:ea typeface="+mn-lt"/>
                <a:cs typeface="+mn-lt"/>
              </a:rPr>
              <a:t>controller server</a:t>
            </a:r>
            <a:r>
              <a:rPr lang="en-US" sz="2500" dirty="0">
                <a:ea typeface="+mn-lt"/>
                <a:cs typeface="+mn-lt"/>
              </a:rPr>
              <a:t> which controls the robot as it follows the path.</a:t>
            </a:r>
          </a:p>
          <a:p>
            <a:pPr marL="457200" indent="-457200"/>
            <a:endParaRPr lang="en-US" sz="25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021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AA3B3-0555-DA20-C58C-BEE0735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6489653" cy="1448792"/>
          </a:xfrm>
        </p:spPr>
        <p:txBody>
          <a:bodyPr anchor="b">
            <a:normAutofit/>
          </a:bodyPr>
          <a:lstStyle/>
          <a:p>
            <a:r>
              <a:rPr lang="en-GB" sz="5400" b="1">
                <a:ea typeface="+mj-lt"/>
                <a:cs typeface="+mj-lt"/>
              </a:rPr>
              <a:t>Implementation Graph</a:t>
            </a:r>
            <a:endParaRPr lang="en-US" sz="5400" b="1">
              <a:ea typeface="+mj-lt"/>
              <a:cs typeface="+mj-lt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Icon&#10;&#10;Description automatically generated">
            <a:extLst>
              <a:ext uri="{FF2B5EF4-FFF2-40B4-BE49-F238E27FC236}">
                <a16:creationId xmlns:a16="http://schemas.microsoft.com/office/drawing/2014/main" id="{57A59DFA-8B41-0A56-2061-4A3E72EB5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914" y="617927"/>
            <a:ext cx="1015792" cy="1001415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E4581246-D2AD-4BF9-8B86-54CB47454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755" y="1844128"/>
            <a:ext cx="6937784" cy="476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7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828D2-D9C5-41C7-9F05-EF2F44A18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6614609" cy="1440017"/>
          </a:xfrm>
        </p:spPr>
        <p:txBody>
          <a:bodyPr anchor="b">
            <a:normAutofit fontScale="90000"/>
          </a:bodyPr>
          <a:lstStyle/>
          <a:p>
            <a:r>
              <a:rPr lang="en-US" sz="5400" b="1">
                <a:cs typeface="Calibri Light"/>
              </a:rPr>
              <a:t>Implementation Details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ACA4C-9E66-7205-1549-7A3A88A7F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11012381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500" dirty="0">
                <a:latin typeface="Calibri"/>
                <a:cs typeface="Calibri"/>
              </a:rPr>
              <a:t>The desired behavior is obtained through the following nodes.</a:t>
            </a:r>
          </a:p>
          <a:p>
            <a:pPr marL="342900" indent="-342900"/>
            <a:r>
              <a:rPr lang="en-US" sz="2500" dirty="0">
                <a:latin typeface="Calibri"/>
                <a:cs typeface="Calibri"/>
              </a:rPr>
              <a:t>The </a:t>
            </a:r>
            <a:r>
              <a:rPr lang="en-US" sz="2500" b="1" dirty="0">
                <a:latin typeface="Calibri"/>
                <a:cs typeface="Calibri"/>
              </a:rPr>
              <a:t>robot controller</a:t>
            </a:r>
            <a:r>
              <a:rPr lang="en-US" sz="2500" dirty="0">
                <a:latin typeface="Calibri"/>
                <a:cs typeface="Calibri"/>
              </a:rPr>
              <a:t> node has two main functionalities:</a:t>
            </a:r>
            <a:endParaRPr lang="en-US" dirty="0">
              <a:cs typeface="Calibri" panose="020F0502020204030204"/>
            </a:endParaRPr>
          </a:p>
          <a:p>
            <a:pPr marL="914400" lvl="1" indent="-457200">
              <a:buAutoNum type="arabicPeriod"/>
            </a:pPr>
            <a:r>
              <a:rPr lang="en-US" sz="2500" dirty="0">
                <a:latin typeface="Calibri"/>
                <a:cs typeface="Calibri"/>
              </a:rPr>
              <a:t>Setting a goal to the related robot.</a:t>
            </a:r>
          </a:p>
          <a:p>
            <a:pPr marL="914400" lvl="1" indent="-457200">
              <a:buAutoNum type="arabicPeriod"/>
            </a:pPr>
            <a:r>
              <a:rPr lang="en-US" sz="2500" dirty="0">
                <a:latin typeface="Calibri"/>
                <a:cs typeface="Calibri"/>
              </a:rPr>
              <a:t>Making the related robot temporarily wait.</a:t>
            </a:r>
          </a:p>
          <a:p>
            <a:pPr marL="342900" indent="-342900"/>
            <a:r>
              <a:rPr lang="en-US" sz="2500" dirty="0">
                <a:latin typeface="Calibri"/>
                <a:cs typeface="Calibri"/>
              </a:rPr>
              <a:t>The </a:t>
            </a:r>
            <a:r>
              <a:rPr lang="en-US" sz="2500" b="1" dirty="0">
                <a:latin typeface="Calibri"/>
                <a:cs typeface="Calibri"/>
              </a:rPr>
              <a:t>policy controller</a:t>
            </a:r>
            <a:r>
              <a:rPr lang="en-US" sz="2500" dirty="0">
                <a:latin typeface="Calibri"/>
                <a:cs typeface="Calibri"/>
              </a:rPr>
              <a:t> node has main functionalities:</a:t>
            </a:r>
          </a:p>
          <a:p>
            <a:pPr marL="971550" lvl="1" indent="-514350">
              <a:buAutoNum type="arabicPeriod"/>
            </a:pPr>
            <a:r>
              <a:rPr lang="en-US" sz="2500" dirty="0">
                <a:latin typeface="Calibri"/>
                <a:cs typeface="Calibri"/>
              </a:rPr>
              <a:t>Computing all the intersections between the navigation paths.</a:t>
            </a:r>
          </a:p>
          <a:p>
            <a:pPr marL="971550" lvl="1" indent="-514350">
              <a:buAutoNum type="arabicPeriod"/>
            </a:pPr>
            <a:r>
              <a:rPr lang="en-US" sz="2500" dirty="0">
                <a:latin typeface="Calibri"/>
                <a:cs typeface="Calibri"/>
              </a:rPr>
              <a:t>Monitoring the position of the two robots to check for collisions.</a:t>
            </a:r>
          </a:p>
          <a:p>
            <a:pPr marL="971550" lvl="1" indent="-514350">
              <a:buAutoNum type="arabicPeriod"/>
            </a:pPr>
            <a:r>
              <a:rPr lang="en-US" sz="2500" dirty="0">
                <a:latin typeface="Calibri"/>
                <a:cs typeface="Calibri"/>
              </a:rPr>
              <a:t>Communicating with the robot controller node to make a robot wait.</a:t>
            </a:r>
          </a:p>
          <a:p>
            <a:pPr marL="0" indent="0">
              <a:buNone/>
            </a:pPr>
            <a:endParaRPr lang="en" sz="2500" dirty="0">
              <a:latin typeface="Calibri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E308C97-44C9-40B8-D7DE-9772444C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298" y="601078"/>
            <a:ext cx="1003717" cy="10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265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430</Words>
  <Application>Microsoft Macintosh PowerPoint</Application>
  <PresentationFormat>Widescreen</PresentationFormat>
  <Paragraphs>51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Fira Sans Medium</vt:lpstr>
      <vt:lpstr>Roboto Slab</vt:lpstr>
      <vt:lpstr>Tema di Office</vt:lpstr>
      <vt:lpstr>Tema di Office</vt:lpstr>
      <vt:lpstr>   Robot Navigation With Precedence</vt:lpstr>
      <vt:lpstr>Introduction</vt:lpstr>
      <vt:lpstr>Video Demonstration</vt:lpstr>
      <vt:lpstr>Environment</vt:lpstr>
      <vt:lpstr>Robot Used</vt:lpstr>
      <vt:lpstr>Nav2</vt:lpstr>
      <vt:lpstr>Nav2</vt:lpstr>
      <vt:lpstr>Implementation Graph</vt:lpstr>
      <vt:lpstr>Implementation Details</vt:lpstr>
      <vt:lpstr>Computing the intersections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Matteo Maragliano</cp:lastModifiedBy>
  <cp:revision>49</cp:revision>
  <dcterms:created xsi:type="dcterms:W3CDTF">2022-07-09T12:36:24Z</dcterms:created>
  <dcterms:modified xsi:type="dcterms:W3CDTF">2022-07-10T10:06:51Z</dcterms:modified>
</cp:coreProperties>
</file>